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Ubuntu Light"/>
      <p:regular r:id="rId62"/>
      <p:bold r:id="rId63"/>
      <p:italic r:id="rId64"/>
      <p:boldItalic r:id="rId65"/>
    </p:embeddedFont>
    <p:embeddedFont>
      <p:font typeface="Proxima Nova"/>
      <p:regular r:id="rId66"/>
      <p:bold r:id="rId67"/>
      <p:italic r:id="rId68"/>
      <p:boldItalic r:id="rId69"/>
    </p:embeddedFont>
    <p:embeddedFont>
      <p:font typeface="Inter Light"/>
      <p:regular r:id="rId70"/>
      <p:bold r:id="rId71"/>
    </p:embeddedFont>
    <p:embeddedFont>
      <p:font typeface="Inter SemiBold"/>
      <p:regular r:id="rId72"/>
      <p:bold r:id="rId73"/>
    </p:embeddedFont>
    <p:embeddedFont>
      <p:font typeface="Roboto Medium"/>
      <p:regular r:id="rId74"/>
      <p:bold r:id="rId75"/>
      <p:italic r:id="rId76"/>
      <p:boldItalic r:id="rId77"/>
    </p:embeddedFont>
    <p:embeddedFont>
      <p:font typeface="Amatic SC"/>
      <p:regular r:id="rId78"/>
      <p:bold r:id="rId79"/>
    </p:embeddedFont>
    <p:embeddedFont>
      <p:font typeface="Inter"/>
      <p:regular r:id="rId80"/>
      <p:bold r:id="rId81"/>
    </p:embeddedFont>
    <p:embeddedFont>
      <p:font typeface="Proxima Nova Semibold"/>
      <p:regular r:id="rId82"/>
      <p:bold r:id="rId83"/>
      <p:boldItalic r:id="rId84"/>
    </p:embeddedFont>
    <p:embeddedFont>
      <p:font typeface="Helvetica Neue"/>
      <p:regular r:id="rId85"/>
      <p:bold r:id="rId86"/>
      <p:italic r:id="rId87"/>
      <p:boldItalic r:id="rId88"/>
    </p:embeddedFont>
    <p:embeddedFont>
      <p:font typeface="Inter Black"/>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CDD56E-87ED-48A0-B25B-F3DBF054C2DC}">
  <a:tblStyle styleId="{43CDD56E-87ED-48A0-B25B-F3DBF054C2DC}"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389C43-A421-48B7-9951-AD1E1E7FDB2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boldItalic.fntdata"/><Relationship Id="rId83" Type="http://schemas.openxmlformats.org/officeDocument/2006/relationships/font" Target="fonts/ProximaNovaSemibold-bold.fntdata"/><Relationship Id="rId42" Type="http://schemas.openxmlformats.org/officeDocument/2006/relationships/slide" Target="slides/slide36.xml"/><Relationship Id="rId86" Type="http://schemas.openxmlformats.org/officeDocument/2006/relationships/font" Target="fonts/HelveticaNeue-bold.fntdata"/><Relationship Id="rId41" Type="http://schemas.openxmlformats.org/officeDocument/2006/relationships/slide" Target="slides/slide35.xml"/><Relationship Id="rId85" Type="http://schemas.openxmlformats.org/officeDocument/2006/relationships/font" Target="fonts/HelveticaNeue-regular.fntdata"/><Relationship Id="rId44" Type="http://schemas.openxmlformats.org/officeDocument/2006/relationships/slide" Target="slides/slide38.xml"/><Relationship Id="rId88" Type="http://schemas.openxmlformats.org/officeDocument/2006/relationships/font" Target="fonts/HelveticaNeue-boldItalic.fntdata"/><Relationship Id="rId43" Type="http://schemas.openxmlformats.org/officeDocument/2006/relationships/slide" Target="slides/slide37.xml"/><Relationship Id="rId87" Type="http://schemas.openxmlformats.org/officeDocument/2006/relationships/font" Target="fonts/HelveticaNeue-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nterBlack-bold.fntdata"/><Relationship Id="rId80" Type="http://schemas.openxmlformats.org/officeDocument/2006/relationships/font" Target="fonts/Inter-regular.fntdata"/><Relationship Id="rId82" Type="http://schemas.openxmlformats.org/officeDocument/2006/relationships/font" Target="fonts/ProximaNovaSemibold-regular.fntdata"/><Relationship Id="rId81" Type="http://schemas.openxmlformats.org/officeDocument/2006/relationships/font" Target="fonts/Inter-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terSemiBold-bold.fntdata"/><Relationship Id="rId72" Type="http://schemas.openxmlformats.org/officeDocument/2006/relationships/font" Target="fonts/InterSemiBold-regular.fntdata"/><Relationship Id="rId31" Type="http://schemas.openxmlformats.org/officeDocument/2006/relationships/slide" Target="slides/slide25.xml"/><Relationship Id="rId75" Type="http://schemas.openxmlformats.org/officeDocument/2006/relationships/font" Target="fonts/RobotoMedium-bold.fntdata"/><Relationship Id="rId30" Type="http://schemas.openxmlformats.org/officeDocument/2006/relationships/slide" Target="slides/slide24.xml"/><Relationship Id="rId74" Type="http://schemas.openxmlformats.org/officeDocument/2006/relationships/font" Target="fonts/RobotoMedium-regular.fntdata"/><Relationship Id="rId33" Type="http://schemas.openxmlformats.org/officeDocument/2006/relationships/slide" Target="slides/slide27.xml"/><Relationship Id="rId77" Type="http://schemas.openxmlformats.org/officeDocument/2006/relationships/font" Target="fonts/RobotoMedium-boldItalic.fntdata"/><Relationship Id="rId32" Type="http://schemas.openxmlformats.org/officeDocument/2006/relationships/slide" Target="slides/slide26.xml"/><Relationship Id="rId76" Type="http://schemas.openxmlformats.org/officeDocument/2006/relationships/font" Target="fonts/RobotoMedium-italic.fntdata"/><Relationship Id="rId35" Type="http://schemas.openxmlformats.org/officeDocument/2006/relationships/slide" Target="slides/slide29.xml"/><Relationship Id="rId79" Type="http://schemas.openxmlformats.org/officeDocument/2006/relationships/font" Target="fonts/AmaticSC-bold.fntdata"/><Relationship Id="rId34" Type="http://schemas.openxmlformats.org/officeDocument/2006/relationships/slide" Target="slides/slide28.xml"/><Relationship Id="rId78" Type="http://schemas.openxmlformats.org/officeDocument/2006/relationships/font" Target="fonts/AmaticSC-regular.fntdata"/><Relationship Id="rId71" Type="http://schemas.openxmlformats.org/officeDocument/2006/relationships/font" Target="fonts/InterLight-bold.fntdata"/><Relationship Id="rId70" Type="http://schemas.openxmlformats.org/officeDocument/2006/relationships/font" Target="fonts/Inter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UbuntuLight-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UbuntuLight-italic.fntdata"/><Relationship Id="rId63" Type="http://schemas.openxmlformats.org/officeDocument/2006/relationships/font" Target="fonts/UbuntuLight-bold.fntdata"/><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font" Target="fonts/UbuntuLight-boldItalic.fntdata"/><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b5e1418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b5e1418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8a24671c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8a24671c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c678e2da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c678e2da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e40349167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e40349167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c678e2d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c678e2d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c678e2da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c678e2da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c678e2da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c678e2da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c678e2da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c678e2da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c678e2da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c678e2da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c678e2da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c678e2da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c678e2da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c678e2da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8b376dc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8b376dc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c678e2da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c678e2da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8c678e2da0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8c678e2da0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c678e2da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c678e2da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c678e2da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c678e2da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c678e2da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c678e2da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c678e2da0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c678e2da0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8c678e2da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c678e2da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8c678e2da0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c678e2da0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8c678e2da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c678e2da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c678e2da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c678e2da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b5e1418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b5e1418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c678e2da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c678e2da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8c678e2da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c678e2da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c678e2da0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c678e2da0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8c678e2da0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c678e2da0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c678e2da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c678e2da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8c678e2da0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c678e2da0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8c678e2da0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c678e2da0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8dbf5c0a3d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8dbf5c0a3d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SLIDES_API3122868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SLIDES_API3122868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SLIDES_API3122868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SLIDES_API3122868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a29c6a6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a29c6a6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dbf5c0a3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8dbf5c0a3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dbf5c0a3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dbf5c0a3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dbf5c0a3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8dbf5c0a3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8dbf5c0a3d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8dbf5c0a3d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9" name="Shape 3869"/>
        <p:cNvGrpSpPr/>
        <p:nvPr/>
      </p:nvGrpSpPr>
      <p:grpSpPr>
        <a:xfrm>
          <a:off x="0" y="0"/>
          <a:ext cx="0" cy="0"/>
          <a:chOff x="0" y="0"/>
          <a:chExt cx="0" cy="0"/>
        </a:xfrm>
      </p:grpSpPr>
      <p:sp>
        <p:nvSpPr>
          <p:cNvPr id="3870" name="Google Shape;3870;g8dbf5c0a3d_1_3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1" name="Google Shape;3871;g8dbf5c0a3d_1_3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8" name="Shape 4288"/>
        <p:cNvGrpSpPr/>
        <p:nvPr/>
      </p:nvGrpSpPr>
      <p:grpSpPr>
        <a:xfrm>
          <a:off x="0" y="0"/>
          <a:ext cx="0" cy="0"/>
          <a:chOff x="0" y="0"/>
          <a:chExt cx="0" cy="0"/>
        </a:xfrm>
      </p:grpSpPr>
      <p:sp>
        <p:nvSpPr>
          <p:cNvPr id="4289" name="Google Shape;4289;g8dbf5c0a3d_1_3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0" name="Google Shape;4290;g8dbf5c0a3d_1_3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8" name="Shape 4458"/>
        <p:cNvGrpSpPr/>
        <p:nvPr/>
      </p:nvGrpSpPr>
      <p:grpSpPr>
        <a:xfrm>
          <a:off x="0" y="0"/>
          <a:ext cx="0" cy="0"/>
          <a:chOff x="0" y="0"/>
          <a:chExt cx="0" cy="0"/>
        </a:xfrm>
      </p:grpSpPr>
      <p:sp>
        <p:nvSpPr>
          <p:cNvPr id="4459" name="Google Shape;4459;g8dbf5c0a3d_1_3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0" name="Google Shape;4460;g8dbf5c0a3d_1_3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3" name="Shape 4863"/>
        <p:cNvGrpSpPr/>
        <p:nvPr/>
      </p:nvGrpSpPr>
      <p:grpSpPr>
        <a:xfrm>
          <a:off x="0" y="0"/>
          <a:ext cx="0" cy="0"/>
          <a:chOff x="0" y="0"/>
          <a:chExt cx="0" cy="0"/>
        </a:xfrm>
      </p:grpSpPr>
      <p:sp>
        <p:nvSpPr>
          <p:cNvPr id="4864" name="Google Shape;4864;g8dbf5c0a3d_1_4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5" name="Google Shape;4865;g8dbf5c0a3d_1_4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3" name="Shape 5243"/>
        <p:cNvGrpSpPr/>
        <p:nvPr/>
      </p:nvGrpSpPr>
      <p:grpSpPr>
        <a:xfrm>
          <a:off x="0" y="0"/>
          <a:ext cx="0" cy="0"/>
          <a:chOff x="0" y="0"/>
          <a:chExt cx="0" cy="0"/>
        </a:xfrm>
      </p:grpSpPr>
      <p:sp>
        <p:nvSpPr>
          <p:cNvPr id="5244" name="Google Shape;5244;g8dbf5c0a3d_1_4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5" name="Google Shape;5245;g8dbf5c0a3d_1_4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7" name="Shape 5657"/>
        <p:cNvGrpSpPr/>
        <p:nvPr/>
      </p:nvGrpSpPr>
      <p:grpSpPr>
        <a:xfrm>
          <a:off x="0" y="0"/>
          <a:ext cx="0" cy="0"/>
          <a:chOff x="0" y="0"/>
          <a:chExt cx="0" cy="0"/>
        </a:xfrm>
      </p:grpSpPr>
      <p:sp>
        <p:nvSpPr>
          <p:cNvPr id="5658" name="Google Shape;5658;g8dbf5c0a3d_1_4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9" name="Google Shape;5659;g8dbf5c0a3d_1_4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a29c6a6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a29c6a6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8" name="Shape 6018"/>
        <p:cNvGrpSpPr/>
        <p:nvPr/>
      </p:nvGrpSpPr>
      <p:grpSpPr>
        <a:xfrm>
          <a:off x="0" y="0"/>
          <a:ext cx="0" cy="0"/>
          <a:chOff x="0" y="0"/>
          <a:chExt cx="0" cy="0"/>
        </a:xfrm>
      </p:grpSpPr>
      <p:sp>
        <p:nvSpPr>
          <p:cNvPr id="6019" name="Google Shape;6019;g8dbf5c0a3d_1_5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0" name="Google Shape;6020;g8dbf5c0a3d_1_5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8" name="Shape 6528"/>
        <p:cNvGrpSpPr/>
        <p:nvPr/>
      </p:nvGrpSpPr>
      <p:grpSpPr>
        <a:xfrm>
          <a:off x="0" y="0"/>
          <a:ext cx="0" cy="0"/>
          <a:chOff x="0" y="0"/>
          <a:chExt cx="0" cy="0"/>
        </a:xfrm>
      </p:grpSpPr>
      <p:sp>
        <p:nvSpPr>
          <p:cNvPr id="6529" name="Google Shape;6529;g8dbf5c0a3d_1_5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0" name="Google Shape;6530;g8dbf5c0a3d_1_5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8" name="Shape 7148"/>
        <p:cNvGrpSpPr/>
        <p:nvPr/>
      </p:nvGrpSpPr>
      <p:grpSpPr>
        <a:xfrm>
          <a:off x="0" y="0"/>
          <a:ext cx="0" cy="0"/>
          <a:chOff x="0" y="0"/>
          <a:chExt cx="0" cy="0"/>
        </a:xfrm>
      </p:grpSpPr>
      <p:sp>
        <p:nvSpPr>
          <p:cNvPr id="7149" name="Google Shape;7149;g8dbf5c0a3d_1_6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0" name="Google Shape;7150;g8dbf5c0a3d_1_6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2" name="Shape 7742"/>
        <p:cNvGrpSpPr/>
        <p:nvPr/>
      </p:nvGrpSpPr>
      <p:grpSpPr>
        <a:xfrm>
          <a:off x="0" y="0"/>
          <a:ext cx="0" cy="0"/>
          <a:chOff x="0" y="0"/>
          <a:chExt cx="0" cy="0"/>
        </a:xfrm>
      </p:grpSpPr>
      <p:sp>
        <p:nvSpPr>
          <p:cNvPr id="7743" name="Google Shape;7743;g8dbf5c0a3d_1_7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4" name="Google Shape;7744;g8dbf5c0a3d_1_7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3" name="Shape 8063"/>
        <p:cNvGrpSpPr/>
        <p:nvPr/>
      </p:nvGrpSpPr>
      <p:grpSpPr>
        <a:xfrm>
          <a:off x="0" y="0"/>
          <a:ext cx="0" cy="0"/>
          <a:chOff x="0" y="0"/>
          <a:chExt cx="0" cy="0"/>
        </a:xfrm>
      </p:grpSpPr>
      <p:sp>
        <p:nvSpPr>
          <p:cNvPr id="8064" name="Google Shape;8064;g8dbf5c0a3d_1_7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5" name="Google Shape;8065;g8dbf5c0a3d_1_7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8" name="Shape 8368"/>
        <p:cNvGrpSpPr/>
        <p:nvPr/>
      </p:nvGrpSpPr>
      <p:grpSpPr>
        <a:xfrm>
          <a:off x="0" y="0"/>
          <a:ext cx="0" cy="0"/>
          <a:chOff x="0" y="0"/>
          <a:chExt cx="0" cy="0"/>
        </a:xfrm>
      </p:grpSpPr>
      <p:sp>
        <p:nvSpPr>
          <p:cNvPr id="8369" name="Google Shape;8369;g8dbf5c0a3d_1_7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0" name="Google Shape;8370;g8dbf5c0a3d_1_7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c678e2da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c678e2da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8b376dcf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8b376dcf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c678e2da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c678e2da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8b376dcf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8b376dcf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713225" y="539500"/>
            <a:ext cx="2998200" cy="20256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4800">
                <a:solidFill>
                  <a:schemeClr val="accent1"/>
                </a:solidFill>
              </a:defRPr>
            </a:lvl2pPr>
            <a:lvl3pPr lvl="2" rtl="0">
              <a:spcBef>
                <a:spcPts val="0"/>
              </a:spcBef>
              <a:spcAft>
                <a:spcPts val="0"/>
              </a:spcAft>
              <a:buNone/>
              <a:defRPr sz="4800">
                <a:solidFill>
                  <a:schemeClr val="accent1"/>
                </a:solidFill>
              </a:defRPr>
            </a:lvl3pPr>
            <a:lvl4pPr lvl="3" rtl="0">
              <a:spcBef>
                <a:spcPts val="0"/>
              </a:spcBef>
              <a:spcAft>
                <a:spcPts val="0"/>
              </a:spcAft>
              <a:buNone/>
              <a:defRPr sz="4800">
                <a:solidFill>
                  <a:schemeClr val="accent1"/>
                </a:solidFill>
              </a:defRPr>
            </a:lvl4pPr>
            <a:lvl5pPr lvl="4" rtl="0">
              <a:spcBef>
                <a:spcPts val="0"/>
              </a:spcBef>
              <a:spcAft>
                <a:spcPts val="0"/>
              </a:spcAft>
              <a:buNone/>
              <a:defRPr sz="4800">
                <a:solidFill>
                  <a:schemeClr val="accent1"/>
                </a:solidFill>
              </a:defRPr>
            </a:lvl5pPr>
            <a:lvl6pPr lvl="5" rtl="0">
              <a:spcBef>
                <a:spcPts val="0"/>
              </a:spcBef>
              <a:spcAft>
                <a:spcPts val="0"/>
              </a:spcAft>
              <a:buNone/>
              <a:defRPr sz="4800">
                <a:solidFill>
                  <a:schemeClr val="accent1"/>
                </a:solidFill>
              </a:defRPr>
            </a:lvl6pPr>
            <a:lvl7pPr lvl="6" rtl="0">
              <a:spcBef>
                <a:spcPts val="0"/>
              </a:spcBef>
              <a:spcAft>
                <a:spcPts val="0"/>
              </a:spcAft>
              <a:buNone/>
              <a:defRPr sz="4800">
                <a:solidFill>
                  <a:schemeClr val="accent1"/>
                </a:solidFill>
              </a:defRPr>
            </a:lvl7pPr>
            <a:lvl8pPr lvl="7" rtl="0">
              <a:spcBef>
                <a:spcPts val="0"/>
              </a:spcBef>
              <a:spcAft>
                <a:spcPts val="0"/>
              </a:spcAft>
              <a:buNone/>
              <a:defRPr sz="4800">
                <a:solidFill>
                  <a:schemeClr val="accent1"/>
                </a:solidFill>
              </a:defRPr>
            </a:lvl8pPr>
            <a:lvl9pPr lvl="8" rtl="0">
              <a:spcBef>
                <a:spcPts val="0"/>
              </a:spcBef>
              <a:spcAft>
                <a:spcPts val="0"/>
              </a:spcAft>
              <a:buNone/>
              <a:defRPr sz="4800">
                <a:solidFill>
                  <a:schemeClr val="accent1"/>
                </a:solidFill>
              </a:defRPr>
            </a:lvl9pPr>
          </a:lstStyle>
          <a:p/>
        </p:txBody>
      </p:sp>
      <p:sp>
        <p:nvSpPr>
          <p:cNvPr id="10" name="Google Shape;10;p2"/>
          <p:cNvSpPr txBox="1"/>
          <p:nvPr>
            <p:ph idx="1" type="subTitle"/>
          </p:nvPr>
        </p:nvSpPr>
        <p:spPr>
          <a:xfrm>
            <a:off x="713225" y="3332025"/>
            <a:ext cx="2998200" cy="12720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1257538" y="2040600"/>
            <a:ext cx="6619800" cy="1069200"/>
          </a:xfrm>
          <a:prstGeom prst="rect">
            <a:avLst/>
          </a:prstGeom>
        </p:spPr>
        <p:txBody>
          <a:bodyPr anchorCtr="0" anchor="ctr" bIns="228600" lIns="228600" spcFirstLastPara="1" rIns="228600" wrap="square" tIns="228600">
            <a:noAutofit/>
          </a:bodyPr>
          <a:lstStyle>
            <a:lvl1pPr lvl="0" rtl="0" algn="ctr">
              <a:spcBef>
                <a:spcPts val="0"/>
              </a:spcBef>
              <a:spcAft>
                <a:spcPts val="0"/>
              </a:spcAft>
              <a:buClr>
                <a:schemeClr val="accent1"/>
              </a:buClr>
              <a:buSzPts val="8000"/>
              <a:buNone/>
              <a:defRPr sz="80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0" name="Google Shape;50;p11"/>
          <p:cNvSpPr txBox="1"/>
          <p:nvPr>
            <p:ph idx="1" type="subTitle"/>
          </p:nvPr>
        </p:nvSpPr>
        <p:spPr>
          <a:xfrm>
            <a:off x="2147275" y="3564800"/>
            <a:ext cx="4858500" cy="1039200"/>
          </a:xfrm>
          <a:prstGeom prst="rect">
            <a:avLst/>
          </a:prstGeom>
        </p:spPr>
        <p:txBody>
          <a:bodyPr anchorCtr="0" anchor="t" bIns="228600" lIns="228600" spcFirstLastPara="1" rIns="228600" wrap="square" tIns="228600">
            <a:noAutofit/>
          </a:bodyPr>
          <a:lstStyle>
            <a:lvl1pPr lvl="0" rtl="0" algn="ctr">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51" name="Google Shape;51;p11"/>
          <p:cNvSpPr/>
          <p:nvPr/>
        </p:nvSpPr>
        <p:spPr>
          <a:xfrm>
            <a:off x="-2037125" y="3123900"/>
            <a:ext cx="4064400" cy="4064400"/>
          </a:xfrm>
          <a:prstGeom prst="arc">
            <a:avLst>
              <a:gd fmla="val 16036048"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rot="10800000">
            <a:off x="7139175" y="-2019300"/>
            <a:ext cx="4064400" cy="4064400"/>
          </a:xfrm>
          <a:prstGeom prst="arc">
            <a:avLst>
              <a:gd fmla="val 16200000" name="adj1"/>
              <a:gd fmla="val 52949"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2">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713263" y="1112663"/>
            <a:ext cx="3146400" cy="2025600"/>
          </a:xfrm>
          <a:prstGeom prst="rect">
            <a:avLst/>
          </a:prstGeom>
        </p:spPr>
        <p:txBody>
          <a:bodyPr anchorCtr="0" anchor="ctr" bIns="228600" lIns="228600" spcFirstLastPara="1" rIns="228600" wrap="square" tIns="228600">
            <a:noAutofit/>
          </a:bodyPr>
          <a:lstStyle>
            <a:lvl1pPr lvl="0" rtl="0" algn="ctr">
              <a:spcBef>
                <a:spcPts val="0"/>
              </a:spcBef>
              <a:spcAft>
                <a:spcPts val="0"/>
              </a:spcAft>
              <a:buNone/>
              <a:defRPr sz="5600"/>
            </a:lvl1pPr>
            <a:lvl2pPr lvl="1" rtl="0" algn="ctr">
              <a:spcBef>
                <a:spcPts val="0"/>
              </a:spcBef>
              <a:spcAft>
                <a:spcPts val="0"/>
              </a:spcAft>
              <a:buNone/>
              <a:defRPr>
                <a:latin typeface="Helvetica Neue"/>
                <a:ea typeface="Helvetica Neue"/>
                <a:cs typeface="Helvetica Neue"/>
                <a:sym typeface="Helvetica Neue"/>
              </a:defRPr>
            </a:lvl2pPr>
            <a:lvl3pPr lvl="2" rtl="0" algn="ctr">
              <a:spcBef>
                <a:spcPts val="0"/>
              </a:spcBef>
              <a:spcAft>
                <a:spcPts val="0"/>
              </a:spcAft>
              <a:buNone/>
              <a:defRPr>
                <a:latin typeface="Helvetica Neue"/>
                <a:ea typeface="Helvetica Neue"/>
                <a:cs typeface="Helvetica Neue"/>
                <a:sym typeface="Helvetica Neue"/>
              </a:defRPr>
            </a:lvl3pPr>
            <a:lvl4pPr lvl="3" rtl="0" algn="ctr">
              <a:spcBef>
                <a:spcPts val="0"/>
              </a:spcBef>
              <a:spcAft>
                <a:spcPts val="0"/>
              </a:spcAft>
              <a:buNone/>
              <a:defRPr>
                <a:latin typeface="Helvetica Neue"/>
                <a:ea typeface="Helvetica Neue"/>
                <a:cs typeface="Helvetica Neue"/>
                <a:sym typeface="Helvetica Neue"/>
              </a:defRPr>
            </a:lvl4pPr>
            <a:lvl5pPr lvl="4" rtl="0" algn="ctr">
              <a:spcBef>
                <a:spcPts val="0"/>
              </a:spcBef>
              <a:spcAft>
                <a:spcPts val="0"/>
              </a:spcAft>
              <a:buNone/>
              <a:defRPr>
                <a:latin typeface="Helvetica Neue"/>
                <a:ea typeface="Helvetica Neue"/>
                <a:cs typeface="Helvetica Neue"/>
                <a:sym typeface="Helvetica Neue"/>
              </a:defRPr>
            </a:lvl5pPr>
            <a:lvl6pPr lvl="5" rtl="0" algn="ctr">
              <a:spcBef>
                <a:spcPts val="0"/>
              </a:spcBef>
              <a:spcAft>
                <a:spcPts val="0"/>
              </a:spcAft>
              <a:buNone/>
              <a:defRPr>
                <a:latin typeface="Helvetica Neue"/>
                <a:ea typeface="Helvetica Neue"/>
                <a:cs typeface="Helvetica Neue"/>
                <a:sym typeface="Helvetica Neue"/>
              </a:defRPr>
            </a:lvl6pPr>
            <a:lvl7pPr lvl="6" rtl="0" algn="ctr">
              <a:spcBef>
                <a:spcPts val="0"/>
              </a:spcBef>
              <a:spcAft>
                <a:spcPts val="0"/>
              </a:spcAft>
              <a:buNone/>
              <a:defRPr>
                <a:latin typeface="Helvetica Neue"/>
                <a:ea typeface="Helvetica Neue"/>
                <a:cs typeface="Helvetica Neue"/>
                <a:sym typeface="Helvetica Neue"/>
              </a:defRPr>
            </a:lvl7pPr>
            <a:lvl8pPr lvl="7" rtl="0" algn="ctr">
              <a:spcBef>
                <a:spcPts val="0"/>
              </a:spcBef>
              <a:spcAft>
                <a:spcPts val="0"/>
              </a:spcAft>
              <a:buNone/>
              <a:defRPr>
                <a:latin typeface="Helvetica Neue"/>
                <a:ea typeface="Helvetica Neue"/>
                <a:cs typeface="Helvetica Neue"/>
                <a:sym typeface="Helvetica Neue"/>
              </a:defRPr>
            </a:lvl8pPr>
            <a:lvl9pPr lvl="8" rtl="0" algn="ctr">
              <a:spcBef>
                <a:spcPts val="0"/>
              </a:spcBef>
              <a:spcAft>
                <a:spcPts val="0"/>
              </a:spcAft>
              <a:buNone/>
              <a:defRPr>
                <a:latin typeface="Helvetica Neue"/>
                <a:ea typeface="Helvetica Neue"/>
                <a:cs typeface="Helvetica Neue"/>
                <a:sym typeface="Helvetica Neue"/>
              </a:defRPr>
            </a:lvl9pPr>
          </a:lstStyle>
          <a:p/>
        </p:txBody>
      </p:sp>
      <p:sp>
        <p:nvSpPr>
          <p:cNvPr id="56" name="Google Shape;56;p13"/>
          <p:cNvSpPr txBox="1"/>
          <p:nvPr>
            <p:ph idx="1" type="subTitle"/>
          </p:nvPr>
        </p:nvSpPr>
        <p:spPr>
          <a:xfrm>
            <a:off x="4602925" y="1556800"/>
            <a:ext cx="3814800" cy="10083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57" name="Google Shape;57;p13"/>
          <p:cNvSpPr txBox="1"/>
          <p:nvPr/>
        </p:nvSpPr>
        <p:spPr>
          <a:xfrm>
            <a:off x="1963650" y="3984250"/>
            <a:ext cx="5216700" cy="43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CREDITS:</a:t>
            </a:r>
            <a:r>
              <a:rPr lang="en" sz="1200">
                <a:solidFill>
                  <a:schemeClr val="dk1"/>
                </a:solidFill>
                <a:latin typeface="Inter"/>
                <a:ea typeface="Inter"/>
                <a:cs typeface="Inter"/>
                <a:sym typeface="Inter"/>
              </a:rPr>
              <a:t> This presentation template was created by </a:t>
            </a:r>
            <a:r>
              <a:rPr b="1" lang="en" sz="12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n" sz="1200">
                <a:solidFill>
                  <a:schemeClr val="dk1"/>
                </a:solidFill>
                <a:latin typeface="Inter"/>
                <a:ea typeface="Inter"/>
                <a:cs typeface="Inter"/>
                <a:sym typeface="Inter"/>
              </a:rPr>
              <a:t>, including icons by </a:t>
            </a:r>
            <a:r>
              <a:rPr b="1" lang="en" sz="12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a:solidFill>
                  <a:schemeClr val="dk1"/>
                </a:solidFill>
                <a:uFill>
                  <a:noFill/>
                </a:uFill>
                <a:latin typeface="Inter"/>
                <a:ea typeface="Inter"/>
                <a:cs typeface="Inter"/>
                <a:sym typeface="Inter"/>
                <a:hlinkClick r:id="rId4">
                  <a:extLst>
                    <a:ext uri="{A12FA001-AC4F-418D-AE19-62706E023703}">
                      <ahyp:hlinkClr val="tx"/>
                    </a:ext>
                  </a:extLst>
                </a:hlinkClick>
              </a:rPr>
              <a:t>Freepi</a:t>
            </a:r>
            <a:r>
              <a:rPr b="1" lang="en" sz="1200">
                <a:solidFill>
                  <a:schemeClr val="dk1"/>
                </a:solidFill>
                <a:latin typeface="Inter"/>
                <a:ea typeface="Inter"/>
                <a:cs typeface="Inter"/>
                <a:sym typeface="Inter"/>
              </a:rPr>
              <a:t>k</a:t>
            </a:r>
            <a:endParaRPr b="1" sz="1200">
              <a:solidFill>
                <a:schemeClr val="dk1"/>
              </a:solidFill>
              <a:latin typeface="Inter"/>
              <a:ea typeface="Inter"/>
              <a:cs typeface="Inter"/>
              <a:sym typeface="Inter"/>
            </a:endParaRPr>
          </a:p>
        </p:txBody>
      </p:sp>
      <p:grpSp>
        <p:nvGrpSpPr>
          <p:cNvPr id="58" name="Google Shape;58;p13"/>
          <p:cNvGrpSpPr/>
          <p:nvPr/>
        </p:nvGrpSpPr>
        <p:grpSpPr>
          <a:xfrm>
            <a:off x="713237" y="552234"/>
            <a:ext cx="3146456" cy="3146456"/>
            <a:chOff x="713214" y="552214"/>
            <a:chExt cx="3252823" cy="3252823"/>
          </a:xfrm>
        </p:grpSpPr>
        <p:sp>
          <p:nvSpPr>
            <p:cNvPr id="59" name="Google Shape;59;p13"/>
            <p:cNvSpPr/>
            <p:nvPr/>
          </p:nvSpPr>
          <p:spPr>
            <a:xfrm>
              <a:off x="713437" y="552437"/>
              <a:ext cx="3252600" cy="32526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10800000">
              <a:off x="713214" y="552214"/>
              <a:ext cx="3252600" cy="32526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odies">
  <p:cSld name="CUSTOM_2_3">
    <p:bg>
      <p:bgPr>
        <a:solidFill>
          <a:schemeClr val="lt1"/>
        </a:solidFill>
      </p:bgPr>
    </p:bg>
    <p:spTree>
      <p:nvGrpSpPr>
        <p:cNvPr id="61" name="Shape 61"/>
        <p:cNvGrpSpPr/>
        <p:nvPr/>
      </p:nvGrpSpPr>
      <p:grpSpPr>
        <a:xfrm>
          <a:off x="0" y="0"/>
          <a:ext cx="0" cy="0"/>
          <a:chOff x="0" y="0"/>
          <a:chExt cx="0" cy="0"/>
        </a:xfrm>
      </p:grpSpPr>
      <p:sp>
        <p:nvSpPr>
          <p:cNvPr id="62" name="Google Shape;62;p14"/>
          <p:cNvSpPr txBox="1"/>
          <p:nvPr>
            <p:ph idx="1" type="subTitle"/>
          </p:nvPr>
        </p:nvSpPr>
        <p:spPr>
          <a:xfrm>
            <a:off x="704425" y="1216500"/>
            <a:ext cx="3759900" cy="33876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 name="Google Shape;63;p14"/>
          <p:cNvSpPr txBox="1"/>
          <p:nvPr>
            <p:ph type="title"/>
          </p:nvPr>
        </p:nvSpPr>
        <p:spPr>
          <a:xfrm>
            <a:off x="704400" y="255100"/>
            <a:ext cx="16971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64" name="Google Shape;64;p14"/>
          <p:cNvSpPr txBox="1"/>
          <p:nvPr>
            <p:ph idx="2" type="subTitle"/>
          </p:nvPr>
        </p:nvSpPr>
        <p:spPr>
          <a:xfrm>
            <a:off x="4670875" y="1216500"/>
            <a:ext cx="3759900" cy="33876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1">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idx="1" type="subTitle"/>
          </p:nvPr>
        </p:nvSpPr>
        <p:spPr>
          <a:xfrm>
            <a:off x="704425" y="3934178"/>
            <a:ext cx="2388300" cy="11505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600">
                <a:solidFill>
                  <a:schemeClr val="dk1"/>
                </a:solidFill>
              </a:defRPr>
            </a:lvl1pPr>
            <a:lvl2pPr lvl="1" rtl="0">
              <a:spcBef>
                <a:spcPts val="1600"/>
              </a:spcBef>
              <a:spcAft>
                <a:spcPts val="0"/>
              </a:spcAft>
              <a:buNone/>
              <a:defRPr sz="1600">
                <a:solidFill>
                  <a:schemeClr val="dk1"/>
                </a:solidFill>
              </a:defRPr>
            </a:lvl2pPr>
            <a:lvl3pPr lvl="2" rtl="0">
              <a:spcBef>
                <a:spcPts val="1600"/>
              </a:spcBef>
              <a:spcAft>
                <a:spcPts val="0"/>
              </a:spcAft>
              <a:buNone/>
              <a:defRPr sz="1600">
                <a:solidFill>
                  <a:schemeClr val="dk1"/>
                </a:solidFill>
              </a:defRPr>
            </a:lvl3pPr>
            <a:lvl4pPr lvl="3" rtl="0">
              <a:spcBef>
                <a:spcPts val="1600"/>
              </a:spcBef>
              <a:spcAft>
                <a:spcPts val="0"/>
              </a:spcAft>
              <a:buNone/>
              <a:defRPr sz="1600">
                <a:solidFill>
                  <a:schemeClr val="dk1"/>
                </a:solidFill>
              </a:defRPr>
            </a:lvl4pPr>
            <a:lvl5pPr lvl="4" rtl="0">
              <a:spcBef>
                <a:spcPts val="1600"/>
              </a:spcBef>
              <a:spcAft>
                <a:spcPts val="0"/>
              </a:spcAft>
              <a:buNone/>
              <a:defRPr sz="1600">
                <a:solidFill>
                  <a:schemeClr val="dk1"/>
                </a:solidFill>
              </a:defRPr>
            </a:lvl5pPr>
            <a:lvl6pPr lvl="5" rtl="0">
              <a:spcBef>
                <a:spcPts val="1600"/>
              </a:spcBef>
              <a:spcAft>
                <a:spcPts val="0"/>
              </a:spcAft>
              <a:buNone/>
              <a:defRPr sz="1600">
                <a:solidFill>
                  <a:schemeClr val="dk1"/>
                </a:solidFill>
              </a:defRPr>
            </a:lvl6pPr>
            <a:lvl7pPr lvl="6" rtl="0">
              <a:spcBef>
                <a:spcPts val="1600"/>
              </a:spcBef>
              <a:spcAft>
                <a:spcPts val="0"/>
              </a:spcAft>
              <a:buNone/>
              <a:defRPr sz="1600">
                <a:solidFill>
                  <a:schemeClr val="dk1"/>
                </a:solidFill>
              </a:defRPr>
            </a:lvl7pPr>
            <a:lvl8pPr lvl="7" rtl="0">
              <a:spcBef>
                <a:spcPts val="1600"/>
              </a:spcBef>
              <a:spcAft>
                <a:spcPts val="0"/>
              </a:spcAft>
              <a:buNone/>
              <a:defRPr sz="1600">
                <a:solidFill>
                  <a:schemeClr val="dk1"/>
                </a:solidFill>
              </a:defRPr>
            </a:lvl8pPr>
            <a:lvl9pPr lvl="8" rtl="0">
              <a:spcBef>
                <a:spcPts val="1600"/>
              </a:spcBef>
              <a:spcAft>
                <a:spcPts val="1600"/>
              </a:spcAft>
              <a:buNone/>
              <a:defRPr sz="1600">
                <a:solidFill>
                  <a:schemeClr val="dk1"/>
                </a:solidFill>
              </a:defRPr>
            </a:lvl9pPr>
          </a:lstStyle>
          <a:p/>
        </p:txBody>
      </p:sp>
      <p:sp>
        <p:nvSpPr>
          <p:cNvPr id="67" name="Google Shape;67;p15"/>
          <p:cNvSpPr txBox="1"/>
          <p:nvPr>
            <p:ph type="title"/>
          </p:nvPr>
        </p:nvSpPr>
        <p:spPr>
          <a:xfrm>
            <a:off x="704400" y="255100"/>
            <a:ext cx="51729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68" name="Google Shape;68;p15"/>
          <p:cNvSpPr txBox="1"/>
          <p:nvPr>
            <p:ph idx="2" type="subTitle"/>
          </p:nvPr>
        </p:nvSpPr>
        <p:spPr>
          <a:xfrm>
            <a:off x="3377850" y="3934178"/>
            <a:ext cx="2388300" cy="11505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600">
                <a:solidFill>
                  <a:schemeClr val="dk1"/>
                </a:solidFill>
              </a:defRPr>
            </a:lvl1pPr>
            <a:lvl2pPr lvl="1" rtl="0">
              <a:spcBef>
                <a:spcPts val="1600"/>
              </a:spcBef>
              <a:spcAft>
                <a:spcPts val="0"/>
              </a:spcAft>
              <a:buNone/>
              <a:defRPr sz="1600">
                <a:solidFill>
                  <a:schemeClr val="dk1"/>
                </a:solidFill>
              </a:defRPr>
            </a:lvl2pPr>
            <a:lvl3pPr lvl="2" rtl="0">
              <a:spcBef>
                <a:spcPts val="1600"/>
              </a:spcBef>
              <a:spcAft>
                <a:spcPts val="0"/>
              </a:spcAft>
              <a:buNone/>
              <a:defRPr sz="1600">
                <a:solidFill>
                  <a:schemeClr val="dk1"/>
                </a:solidFill>
              </a:defRPr>
            </a:lvl3pPr>
            <a:lvl4pPr lvl="3" rtl="0">
              <a:spcBef>
                <a:spcPts val="1600"/>
              </a:spcBef>
              <a:spcAft>
                <a:spcPts val="0"/>
              </a:spcAft>
              <a:buNone/>
              <a:defRPr sz="1600">
                <a:solidFill>
                  <a:schemeClr val="dk1"/>
                </a:solidFill>
              </a:defRPr>
            </a:lvl4pPr>
            <a:lvl5pPr lvl="4" rtl="0">
              <a:spcBef>
                <a:spcPts val="1600"/>
              </a:spcBef>
              <a:spcAft>
                <a:spcPts val="0"/>
              </a:spcAft>
              <a:buNone/>
              <a:defRPr sz="1600">
                <a:solidFill>
                  <a:schemeClr val="dk1"/>
                </a:solidFill>
              </a:defRPr>
            </a:lvl5pPr>
            <a:lvl6pPr lvl="5" rtl="0">
              <a:spcBef>
                <a:spcPts val="1600"/>
              </a:spcBef>
              <a:spcAft>
                <a:spcPts val="0"/>
              </a:spcAft>
              <a:buNone/>
              <a:defRPr sz="1600">
                <a:solidFill>
                  <a:schemeClr val="dk1"/>
                </a:solidFill>
              </a:defRPr>
            </a:lvl6pPr>
            <a:lvl7pPr lvl="6" rtl="0">
              <a:spcBef>
                <a:spcPts val="1600"/>
              </a:spcBef>
              <a:spcAft>
                <a:spcPts val="0"/>
              </a:spcAft>
              <a:buNone/>
              <a:defRPr sz="1600">
                <a:solidFill>
                  <a:schemeClr val="dk1"/>
                </a:solidFill>
              </a:defRPr>
            </a:lvl7pPr>
            <a:lvl8pPr lvl="7" rtl="0">
              <a:spcBef>
                <a:spcPts val="1600"/>
              </a:spcBef>
              <a:spcAft>
                <a:spcPts val="0"/>
              </a:spcAft>
              <a:buNone/>
              <a:defRPr sz="1600">
                <a:solidFill>
                  <a:schemeClr val="dk1"/>
                </a:solidFill>
              </a:defRPr>
            </a:lvl8pPr>
            <a:lvl9pPr lvl="8" rtl="0">
              <a:spcBef>
                <a:spcPts val="1600"/>
              </a:spcBef>
              <a:spcAft>
                <a:spcPts val="1600"/>
              </a:spcAft>
              <a:buNone/>
              <a:defRPr sz="1600">
                <a:solidFill>
                  <a:schemeClr val="dk1"/>
                </a:solidFill>
              </a:defRPr>
            </a:lvl9pPr>
          </a:lstStyle>
          <a:p/>
        </p:txBody>
      </p:sp>
      <p:sp>
        <p:nvSpPr>
          <p:cNvPr id="69" name="Google Shape;69;p15"/>
          <p:cNvSpPr txBox="1"/>
          <p:nvPr>
            <p:ph idx="3" type="subTitle"/>
          </p:nvPr>
        </p:nvSpPr>
        <p:spPr>
          <a:xfrm>
            <a:off x="6051275" y="3934178"/>
            <a:ext cx="2388300" cy="11505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600">
                <a:solidFill>
                  <a:schemeClr val="dk1"/>
                </a:solidFill>
              </a:defRPr>
            </a:lvl1pPr>
            <a:lvl2pPr lvl="1" rtl="0">
              <a:spcBef>
                <a:spcPts val="1600"/>
              </a:spcBef>
              <a:spcAft>
                <a:spcPts val="0"/>
              </a:spcAft>
              <a:buNone/>
              <a:defRPr sz="1600">
                <a:solidFill>
                  <a:schemeClr val="dk1"/>
                </a:solidFill>
              </a:defRPr>
            </a:lvl2pPr>
            <a:lvl3pPr lvl="2" rtl="0">
              <a:spcBef>
                <a:spcPts val="1600"/>
              </a:spcBef>
              <a:spcAft>
                <a:spcPts val="0"/>
              </a:spcAft>
              <a:buNone/>
              <a:defRPr sz="1600">
                <a:solidFill>
                  <a:schemeClr val="dk1"/>
                </a:solidFill>
              </a:defRPr>
            </a:lvl3pPr>
            <a:lvl4pPr lvl="3" rtl="0">
              <a:spcBef>
                <a:spcPts val="1600"/>
              </a:spcBef>
              <a:spcAft>
                <a:spcPts val="0"/>
              </a:spcAft>
              <a:buNone/>
              <a:defRPr sz="1600">
                <a:solidFill>
                  <a:schemeClr val="dk1"/>
                </a:solidFill>
              </a:defRPr>
            </a:lvl4pPr>
            <a:lvl5pPr lvl="4" rtl="0">
              <a:spcBef>
                <a:spcPts val="1600"/>
              </a:spcBef>
              <a:spcAft>
                <a:spcPts val="0"/>
              </a:spcAft>
              <a:buNone/>
              <a:defRPr sz="1600">
                <a:solidFill>
                  <a:schemeClr val="dk1"/>
                </a:solidFill>
              </a:defRPr>
            </a:lvl5pPr>
            <a:lvl6pPr lvl="5" rtl="0">
              <a:spcBef>
                <a:spcPts val="1600"/>
              </a:spcBef>
              <a:spcAft>
                <a:spcPts val="0"/>
              </a:spcAft>
              <a:buNone/>
              <a:defRPr sz="1600">
                <a:solidFill>
                  <a:schemeClr val="dk1"/>
                </a:solidFill>
              </a:defRPr>
            </a:lvl6pPr>
            <a:lvl7pPr lvl="6" rtl="0">
              <a:spcBef>
                <a:spcPts val="1600"/>
              </a:spcBef>
              <a:spcAft>
                <a:spcPts val="0"/>
              </a:spcAft>
              <a:buNone/>
              <a:defRPr sz="1600">
                <a:solidFill>
                  <a:schemeClr val="dk1"/>
                </a:solidFill>
              </a:defRPr>
            </a:lvl7pPr>
            <a:lvl8pPr lvl="7" rtl="0">
              <a:spcBef>
                <a:spcPts val="1600"/>
              </a:spcBef>
              <a:spcAft>
                <a:spcPts val="0"/>
              </a:spcAft>
              <a:buNone/>
              <a:defRPr sz="1600">
                <a:solidFill>
                  <a:schemeClr val="dk1"/>
                </a:solidFill>
              </a:defRPr>
            </a:lvl8pPr>
            <a:lvl9pPr lvl="8" rtl="0">
              <a:spcBef>
                <a:spcPts val="1600"/>
              </a:spcBef>
              <a:spcAft>
                <a:spcPts val="1600"/>
              </a:spcAft>
              <a:buNone/>
              <a:defRPr sz="1600">
                <a:solidFill>
                  <a:schemeClr val="dk1"/>
                </a:solidFill>
              </a:defRPr>
            </a:lvl9pPr>
          </a:lstStyle>
          <a:p/>
        </p:txBody>
      </p:sp>
      <p:sp>
        <p:nvSpPr>
          <p:cNvPr id="70" name="Google Shape;70;p15"/>
          <p:cNvSpPr txBox="1"/>
          <p:nvPr>
            <p:ph idx="4" type="subTitle"/>
          </p:nvPr>
        </p:nvSpPr>
        <p:spPr>
          <a:xfrm>
            <a:off x="717650" y="3438050"/>
            <a:ext cx="2253900" cy="496200"/>
          </a:xfrm>
          <a:prstGeom prst="rect">
            <a:avLst/>
          </a:prstGeom>
        </p:spPr>
        <p:txBody>
          <a:bodyPr anchorCtr="0" anchor="t" bIns="228600" lIns="228600" spcFirstLastPara="1" rIns="228600" wrap="square" tIns="228600">
            <a:noAutofit/>
          </a:bodyPr>
          <a:lstStyle>
            <a:lvl1pPr lvl="0">
              <a:spcBef>
                <a:spcPts val="0"/>
              </a:spcBef>
              <a:spcAft>
                <a:spcPts val="0"/>
              </a:spcAft>
              <a:buSzPts val="1800"/>
              <a:buNone/>
              <a:defRPr b="1" sz="1800"/>
            </a:lvl1pPr>
            <a:lvl2pPr lvl="1">
              <a:spcBef>
                <a:spcPts val="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
        <p:nvSpPr>
          <p:cNvPr id="71" name="Google Shape;71;p15"/>
          <p:cNvSpPr txBox="1"/>
          <p:nvPr>
            <p:ph idx="5" type="subTitle"/>
          </p:nvPr>
        </p:nvSpPr>
        <p:spPr>
          <a:xfrm>
            <a:off x="3384468" y="3438050"/>
            <a:ext cx="2253900" cy="496200"/>
          </a:xfrm>
          <a:prstGeom prst="rect">
            <a:avLst/>
          </a:prstGeom>
        </p:spPr>
        <p:txBody>
          <a:bodyPr anchorCtr="0" anchor="t" bIns="228600" lIns="228600" spcFirstLastPara="1" rIns="228600" wrap="square" tIns="228600">
            <a:noAutofit/>
          </a:bodyPr>
          <a:lstStyle>
            <a:lvl1pPr lvl="0" rtl="0">
              <a:spcBef>
                <a:spcPts val="0"/>
              </a:spcBef>
              <a:spcAft>
                <a:spcPts val="0"/>
              </a:spcAft>
              <a:buSzPts val="1800"/>
              <a:buNone/>
              <a:defRPr b="1" sz="18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72" name="Google Shape;72;p15"/>
          <p:cNvSpPr txBox="1"/>
          <p:nvPr>
            <p:ph idx="6" type="subTitle"/>
          </p:nvPr>
        </p:nvSpPr>
        <p:spPr>
          <a:xfrm>
            <a:off x="6051274" y="3438050"/>
            <a:ext cx="2253900" cy="496200"/>
          </a:xfrm>
          <a:prstGeom prst="rect">
            <a:avLst/>
          </a:prstGeom>
        </p:spPr>
        <p:txBody>
          <a:bodyPr anchorCtr="0" anchor="t" bIns="228600" lIns="228600" spcFirstLastPara="1" rIns="228600" wrap="square" tIns="228600">
            <a:noAutofit/>
          </a:bodyPr>
          <a:lstStyle>
            <a:lvl1pPr lvl="0" rtl="0">
              <a:spcBef>
                <a:spcPts val="0"/>
              </a:spcBef>
              <a:spcAft>
                <a:spcPts val="0"/>
              </a:spcAft>
              <a:buSzPts val="1800"/>
              <a:buNone/>
              <a:defRPr b="1" sz="18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_1">
    <p:bg>
      <p:bgPr>
        <a:solidFill>
          <a:schemeClr val="lt1"/>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859550" y="241300"/>
            <a:ext cx="4571100" cy="5964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75" name="Google Shape;75;p16"/>
          <p:cNvSpPr txBox="1"/>
          <p:nvPr>
            <p:ph idx="1" type="subTitle"/>
          </p:nvPr>
        </p:nvSpPr>
        <p:spPr>
          <a:xfrm>
            <a:off x="3607200" y="2005437"/>
            <a:ext cx="2388300" cy="6762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600">
                <a:solidFill>
                  <a:schemeClr val="dk1"/>
                </a:solidFill>
              </a:defRPr>
            </a:lvl1pPr>
            <a:lvl2pPr lvl="1" rtl="0" algn="r">
              <a:spcBef>
                <a:spcPts val="0"/>
              </a:spcBef>
              <a:spcAft>
                <a:spcPts val="0"/>
              </a:spcAft>
              <a:buNone/>
              <a:defRPr sz="1600">
                <a:solidFill>
                  <a:schemeClr val="dk1"/>
                </a:solidFill>
              </a:defRPr>
            </a:lvl2pPr>
            <a:lvl3pPr lvl="2" rtl="0" algn="r">
              <a:spcBef>
                <a:spcPts val="0"/>
              </a:spcBef>
              <a:spcAft>
                <a:spcPts val="0"/>
              </a:spcAft>
              <a:buNone/>
              <a:defRPr sz="1600">
                <a:solidFill>
                  <a:schemeClr val="dk1"/>
                </a:solidFill>
              </a:defRPr>
            </a:lvl3pPr>
            <a:lvl4pPr lvl="3" rtl="0" algn="r">
              <a:spcBef>
                <a:spcPts val="0"/>
              </a:spcBef>
              <a:spcAft>
                <a:spcPts val="0"/>
              </a:spcAft>
              <a:buNone/>
              <a:defRPr sz="1600">
                <a:solidFill>
                  <a:schemeClr val="dk1"/>
                </a:solidFill>
              </a:defRPr>
            </a:lvl4pPr>
            <a:lvl5pPr lvl="4" rtl="0" algn="r">
              <a:spcBef>
                <a:spcPts val="0"/>
              </a:spcBef>
              <a:spcAft>
                <a:spcPts val="0"/>
              </a:spcAft>
              <a:buNone/>
              <a:defRPr sz="1600">
                <a:solidFill>
                  <a:schemeClr val="dk1"/>
                </a:solidFill>
              </a:defRPr>
            </a:lvl5pPr>
            <a:lvl6pPr lvl="5" rtl="0" algn="r">
              <a:spcBef>
                <a:spcPts val="0"/>
              </a:spcBef>
              <a:spcAft>
                <a:spcPts val="0"/>
              </a:spcAft>
              <a:buNone/>
              <a:defRPr sz="1600">
                <a:solidFill>
                  <a:schemeClr val="dk1"/>
                </a:solidFill>
              </a:defRPr>
            </a:lvl6pPr>
            <a:lvl7pPr lvl="6" rtl="0" algn="r">
              <a:spcBef>
                <a:spcPts val="0"/>
              </a:spcBef>
              <a:spcAft>
                <a:spcPts val="0"/>
              </a:spcAft>
              <a:buNone/>
              <a:defRPr sz="1600">
                <a:solidFill>
                  <a:schemeClr val="dk1"/>
                </a:solidFill>
              </a:defRPr>
            </a:lvl7pPr>
            <a:lvl8pPr lvl="7" rtl="0" algn="r">
              <a:spcBef>
                <a:spcPts val="0"/>
              </a:spcBef>
              <a:spcAft>
                <a:spcPts val="0"/>
              </a:spcAft>
              <a:buNone/>
              <a:defRPr sz="1600">
                <a:solidFill>
                  <a:schemeClr val="dk1"/>
                </a:solidFill>
              </a:defRPr>
            </a:lvl8pPr>
            <a:lvl9pPr lvl="8" rtl="0" algn="r">
              <a:spcBef>
                <a:spcPts val="0"/>
              </a:spcBef>
              <a:spcAft>
                <a:spcPts val="0"/>
              </a:spcAft>
              <a:buNone/>
              <a:defRPr sz="1600">
                <a:solidFill>
                  <a:schemeClr val="dk1"/>
                </a:solidFill>
              </a:defRPr>
            </a:lvl9pPr>
          </a:lstStyle>
          <a:p/>
        </p:txBody>
      </p:sp>
      <p:sp>
        <p:nvSpPr>
          <p:cNvPr id="76" name="Google Shape;76;p16"/>
          <p:cNvSpPr txBox="1"/>
          <p:nvPr>
            <p:ph idx="2" type="subTitle"/>
          </p:nvPr>
        </p:nvSpPr>
        <p:spPr>
          <a:xfrm>
            <a:off x="3607200" y="3760888"/>
            <a:ext cx="2388300" cy="6762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600">
                <a:solidFill>
                  <a:schemeClr val="dk1"/>
                </a:solidFill>
              </a:defRPr>
            </a:lvl1pPr>
            <a:lvl2pPr lvl="1" rtl="0" algn="r">
              <a:spcBef>
                <a:spcPts val="0"/>
              </a:spcBef>
              <a:spcAft>
                <a:spcPts val="0"/>
              </a:spcAft>
              <a:buNone/>
              <a:defRPr sz="1600">
                <a:solidFill>
                  <a:schemeClr val="dk1"/>
                </a:solidFill>
              </a:defRPr>
            </a:lvl2pPr>
            <a:lvl3pPr lvl="2" rtl="0" algn="r">
              <a:spcBef>
                <a:spcPts val="0"/>
              </a:spcBef>
              <a:spcAft>
                <a:spcPts val="0"/>
              </a:spcAft>
              <a:buNone/>
              <a:defRPr sz="1600">
                <a:solidFill>
                  <a:schemeClr val="dk1"/>
                </a:solidFill>
              </a:defRPr>
            </a:lvl3pPr>
            <a:lvl4pPr lvl="3" rtl="0" algn="r">
              <a:spcBef>
                <a:spcPts val="0"/>
              </a:spcBef>
              <a:spcAft>
                <a:spcPts val="0"/>
              </a:spcAft>
              <a:buNone/>
              <a:defRPr sz="1600">
                <a:solidFill>
                  <a:schemeClr val="dk1"/>
                </a:solidFill>
              </a:defRPr>
            </a:lvl4pPr>
            <a:lvl5pPr lvl="4" rtl="0" algn="r">
              <a:spcBef>
                <a:spcPts val="0"/>
              </a:spcBef>
              <a:spcAft>
                <a:spcPts val="0"/>
              </a:spcAft>
              <a:buNone/>
              <a:defRPr sz="1600">
                <a:solidFill>
                  <a:schemeClr val="dk1"/>
                </a:solidFill>
              </a:defRPr>
            </a:lvl5pPr>
            <a:lvl6pPr lvl="5" rtl="0" algn="r">
              <a:spcBef>
                <a:spcPts val="0"/>
              </a:spcBef>
              <a:spcAft>
                <a:spcPts val="0"/>
              </a:spcAft>
              <a:buNone/>
              <a:defRPr sz="1600">
                <a:solidFill>
                  <a:schemeClr val="dk1"/>
                </a:solidFill>
              </a:defRPr>
            </a:lvl6pPr>
            <a:lvl7pPr lvl="6" rtl="0" algn="r">
              <a:spcBef>
                <a:spcPts val="0"/>
              </a:spcBef>
              <a:spcAft>
                <a:spcPts val="0"/>
              </a:spcAft>
              <a:buNone/>
              <a:defRPr sz="1600">
                <a:solidFill>
                  <a:schemeClr val="dk1"/>
                </a:solidFill>
              </a:defRPr>
            </a:lvl7pPr>
            <a:lvl8pPr lvl="7" rtl="0" algn="r">
              <a:spcBef>
                <a:spcPts val="0"/>
              </a:spcBef>
              <a:spcAft>
                <a:spcPts val="0"/>
              </a:spcAft>
              <a:buNone/>
              <a:defRPr sz="1600">
                <a:solidFill>
                  <a:schemeClr val="dk1"/>
                </a:solidFill>
              </a:defRPr>
            </a:lvl8pPr>
            <a:lvl9pPr lvl="8" rtl="0" algn="r">
              <a:spcBef>
                <a:spcPts val="0"/>
              </a:spcBef>
              <a:spcAft>
                <a:spcPts val="0"/>
              </a:spcAft>
              <a:buNone/>
              <a:defRPr sz="1600">
                <a:solidFill>
                  <a:schemeClr val="dk1"/>
                </a:solidFill>
              </a:defRPr>
            </a:lvl9pPr>
          </a:lstStyle>
          <a:p/>
        </p:txBody>
      </p:sp>
      <p:sp>
        <p:nvSpPr>
          <p:cNvPr id="77" name="Google Shape;77;p16"/>
          <p:cNvSpPr txBox="1"/>
          <p:nvPr>
            <p:ph idx="3" type="subTitle"/>
          </p:nvPr>
        </p:nvSpPr>
        <p:spPr>
          <a:xfrm>
            <a:off x="6042475" y="2005437"/>
            <a:ext cx="2388300" cy="6762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600">
                <a:solidFill>
                  <a:schemeClr val="dk1"/>
                </a:solidFill>
              </a:defRPr>
            </a:lvl1pPr>
            <a:lvl2pPr lvl="1" rtl="0" algn="r">
              <a:spcBef>
                <a:spcPts val="0"/>
              </a:spcBef>
              <a:spcAft>
                <a:spcPts val="0"/>
              </a:spcAft>
              <a:buNone/>
              <a:defRPr sz="1600">
                <a:solidFill>
                  <a:schemeClr val="dk1"/>
                </a:solidFill>
              </a:defRPr>
            </a:lvl2pPr>
            <a:lvl3pPr lvl="2" rtl="0" algn="r">
              <a:spcBef>
                <a:spcPts val="0"/>
              </a:spcBef>
              <a:spcAft>
                <a:spcPts val="0"/>
              </a:spcAft>
              <a:buNone/>
              <a:defRPr sz="1600">
                <a:solidFill>
                  <a:schemeClr val="dk1"/>
                </a:solidFill>
              </a:defRPr>
            </a:lvl3pPr>
            <a:lvl4pPr lvl="3" rtl="0" algn="r">
              <a:spcBef>
                <a:spcPts val="0"/>
              </a:spcBef>
              <a:spcAft>
                <a:spcPts val="0"/>
              </a:spcAft>
              <a:buNone/>
              <a:defRPr sz="1600">
                <a:solidFill>
                  <a:schemeClr val="dk1"/>
                </a:solidFill>
              </a:defRPr>
            </a:lvl4pPr>
            <a:lvl5pPr lvl="4" rtl="0" algn="r">
              <a:spcBef>
                <a:spcPts val="0"/>
              </a:spcBef>
              <a:spcAft>
                <a:spcPts val="0"/>
              </a:spcAft>
              <a:buNone/>
              <a:defRPr sz="1600">
                <a:solidFill>
                  <a:schemeClr val="dk1"/>
                </a:solidFill>
              </a:defRPr>
            </a:lvl5pPr>
            <a:lvl6pPr lvl="5" rtl="0" algn="r">
              <a:spcBef>
                <a:spcPts val="0"/>
              </a:spcBef>
              <a:spcAft>
                <a:spcPts val="0"/>
              </a:spcAft>
              <a:buNone/>
              <a:defRPr sz="1600">
                <a:solidFill>
                  <a:schemeClr val="dk1"/>
                </a:solidFill>
              </a:defRPr>
            </a:lvl6pPr>
            <a:lvl7pPr lvl="6" rtl="0" algn="r">
              <a:spcBef>
                <a:spcPts val="0"/>
              </a:spcBef>
              <a:spcAft>
                <a:spcPts val="0"/>
              </a:spcAft>
              <a:buNone/>
              <a:defRPr sz="1600">
                <a:solidFill>
                  <a:schemeClr val="dk1"/>
                </a:solidFill>
              </a:defRPr>
            </a:lvl7pPr>
            <a:lvl8pPr lvl="7" rtl="0" algn="r">
              <a:spcBef>
                <a:spcPts val="0"/>
              </a:spcBef>
              <a:spcAft>
                <a:spcPts val="0"/>
              </a:spcAft>
              <a:buNone/>
              <a:defRPr sz="1600">
                <a:solidFill>
                  <a:schemeClr val="dk1"/>
                </a:solidFill>
              </a:defRPr>
            </a:lvl8pPr>
            <a:lvl9pPr lvl="8" rtl="0" algn="r">
              <a:spcBef>
                <a:spcPts val="0"/>
              </a:spcBef>
              <a:spcAft>
                <a:spcPts val="0"/>
              </a:spcAft>
              <a:buNone/>
              <a:defRPr sz="1600">
                <a:solidFill>
                  <a:schemeClr val="dk1"/>
                </a:solidFill>
              </a:defRPr>
            </a:lvl9pPr>
          </a:lstStyle>
          <a:p/>
        </p:txBody>
      </p:sp>
      <p:sp>
        <p:nvSpPr>
          <p:cNvPr id="78" name="Google Shape;78;p16"/>
          <p:cNvSpPr txBox="1"/>
          <p:nvPr>
            <p:ph idx="4" type="subTitle"/>
          </p:nvPr>
        </p:nvSpPr>
        <p:spPr>
          <a:xfrm>
            <a:off x="6042475" y="3760888"/>
            <a:ext cx="2388300" cy="6762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600">
                <a:solidFill>
                  <a:schemeClr val="dk1"/>
                </a:solidFill>
              </a:defRPr>
            </a:lvl1pPr>
            <a:lvl2pPr lvl="1" rtl="0" algn="r">
              <a:spcBef>
                <a:spcPts val="0"/>
              </a:spcBef>
              <a:spcAft>
                <a:spcPts val="0"/>
              </a:spcAft>
              <a:buNone/>
              <a:defRPr sz="1600">
                <a:solidFill>
                  <a:schemeClr val="dk1"/>
                </a:solidFill>
              </a:defRPr>
            </a:lvl2pPr>
            <a:lvl3pPr lvl="2" rtl="0" algn="r">
              <a:spcBef>
                <a:spcPts val="0"/>
              </a:spcBef>
              <a:spcAft>
                <a:spcPts val="0"/>
              </a:spcAft>
              <a:buNone/>
              <a:defRPr sz="1600">
                <a:solidFill>
                  <a:schemeClr val="dk1"/>
                </a:solidFill>
              </a:defRPr>
            </a:lvl3pPr>
            <a:lvl4pPr lvl="3" rtl="0" algn="r">
              <a:spcBef>
                <a:spcPts val="0"/>
              </a:spcBef>
              <a:spcAft>
                <a:spcPts val="0"/>
              </a:spcAft>
              <a:buNone/>
              <a:defRPr sz="1600">
                <a:solidFill>
                  <a:schemeClr val="dk1"/>
                </a:solidFill>
              </a:defRPr>
            </a:lvl4pPr>
            <a:lvl5pPr lvl="4" rtl="0" algn="r">
              <a:spcBef>
                <a:spcPts val="0"/>
              </a:spcBef>
              <a:spcAft>
                <a:spcPts val="0"/>
              </a:spcAft>
              <a:buNone/>
              <a:defRPr sz="1600">
                <a:solidFill>
                  <a:schemeClr val="dk1"/>
                </a:solidFill>
              </a:defRPr>
            </a:lvl5pPr>
            <a:lvl6pPr lvl="5" rtl="0" algn="r">
              <a:spcBef>
                <a:spcPts val="0"/>
              </a:spcBef>
              <a:spcAft>
                <a:spcPts val="0"/>
              </a:spcAft>
              <a:buNone/>
              <a:defRPr sz="1600">
                <a:solidFill>
                  <a:schemeClr val="dk1"/>
                </a:solidFill>
              </a:defRPr>
            </a:lvl6pPr>
            <a:lvl7pPr lvl="6" rtl="0" algn="r">
              <a:spcBef>
                <a:spcPts val="0"/>
              </a:spcBef>
              <a:spcAft>
                <a:spcPts val="0"/>
              </a:spcAft>
              <a:buNone/>
              <a:defRPr sz="1600">
                <a:solidFill>
                  <a:schemeClr val="dk1"/>
                </a:solidFill>
              </a:defRPr>
            </a:lvl7pPr>
            <a:lvl8pPr lvl="7" rtl="0" algn="r">
              <a:spcBef>
                <a:spcPts val="0"/>
              </a:spcBef>
              <a:spcAft>
                <a:spcPts val="0"/>
              </a:spcAft>
              <a:buNone/>
              <a:defRPr sz="1600">
                <a:solidFill>
                  <a:schemeClr val="dk1"/>
                </a:solidFill>
              </a:defRPr>
            </a:lvl8pPr>
            <a:lvl9pPr lvl="8" rtl="0" algn="r">
              <a:spcBef>
                <a:spcPts val="0"/>
              </a:spcBef>
              <a:spcAft>
                <a:spcPts val="0"/>
              </a:spcAft>
              <a:buNone/>
              <a:defRPr sz="1600">
                <a:solidFill>
                  <a:schemeClr val="dk1"/>
                </a:solidFill>
              </a:defRPr>
            </a:lvl9pPr>
          </a:lstStyle>
          <a:p/>
        </p:txBody>
      </p:sp>
      <p:sp>
        <p:nvSpPr>
          <p:cNvPr id="79" name="Google Shape;79;p16"/>
          <p:cNvSpPr txBox="1"/>
          <p:nvPr>
            <p:ph idx="5" type="subTitle"/>
          </p:nvPr>
        </p:nvSpPr>
        <p:spPr>
          <a:xfrm>
            <a:off x="3741600" y="1573738"/>
            <a:ext cx="2253900" cy="431700"/>
          </a:xfrm>
          <a:prstGeom prst="rect">
            <a:avLst/>
          </a:prstGeom>
        </p:spPr>
        <p:txBody>
          <a:bodyPr anchorCtr="0" anchor="ctr" bIns="228600" lIns="228600" spcFirstLastPara="1" rIns="228600" wrap="square" tIns="228600">
            <a:noAutofit/>
          </a:bodyPr>
          <a:lstStyle>
            <a:lvl1pPr lvl="0" algn="r">
              <a:spcBef>
                <a:spcPts val="0"/>
              </a:spcBef>
              <a:spcAft>
                <a:spcPts val="0"/>
              </a:spcAft>
              <a:buSzPts val="1800"/>
              <a:buNone/>
              <a:defRPr b="1" sz="1800"/>
            </a:lvl1pPr>
            <a:lvl2pPr lvl="1">
              <a:spcBef>
                <a:spcPts val="0"/>
              </a:spcBef>
              <a:spcAft>
                <a:spcPts val="0"/>
              </a:spcAft>
              <a:buSzPts val="1800"/>
              <a:buNone/>
              <a:defRPr b="1" sz="1800"/>
            </a:lvl2pPr>
            <a:lvl3pPr lvl="2">
              <a:spcBef>
                <a:spcPts val="1600"/>
              </a:spcBef>
              <a:spcAft>
                <a:spcPts val="0"/>
              </a:spcAft>
              <a:buSzPts val="1800"/>
              <a:buNone/>
              <a:defRPr b="1" sz="1800"/>
            </a:lvl3pPr>
            <a:lvl4pPr lvl="3">
              <a:spcBef>
                <a:spcPts val="1600"/>
              </a:spcBef>
              <a:spcAft>
                <a:spcPts val="0"/>
              </a:spcAft>
              <a:buSzPts val="1800"/>
              <a:buNone/>
              <a:defRPr b="1" sz="1800"/>
            </a:lvl4pPr>
            <a:lvl5pPr lvl="4">
              <a:spcBef>
                <a:spcPts val="1600"/>
              </a:spcBef>
              <a:spcAft>
                <a:spcPts val="0"/>
              </a:spcAft>
              <a:buSzPts val="1800"/>
              <a:buNone/>
              <a:defRPr b="1" sz="1800"/>
            </a:lvl5pPr>
            <a:lvl6pPr lvl="5">
              <a:spcBef>
                <a:spcPts val="1600"/>
              </a:spcBef>
              <a:spcAft>
                <a:spcPts val="0"/>
              </a:spcAft>
              <a:buSzPts val="1800"/>
              <a:buNone/>
              <a:defRPr b="1" sz="1800"/>
            </a:lvl6pPr>
            <a:lvl7pPr lvl="6">
              <a:spcBef>
                <a:spcPts val="1600"/>
              </a:spcBef>
              <a:spcAft>
                <a:spcPts val="0"/>
              </a:spcAft>
              <a:buSzPts val="1800"/>
              <a:buNone/>
              <a:defRPr b="1" sz="1800"/>
            </a:lvl7pPr>
            <a:lvl8pPr lvl="7">
              <a:spcBef>
                <a:spcPts val="1600"/>
              </a:spcBef>
              <a:spcAft>
                <a:spcPts val="0"/>
              </a:spcAft>
              <a:buSzPts val="1800"/>
              <a:buNone/>
              <a:defRPr b="1" sz="1800"/>
            </a:lvl8pPr>
            <a:lvl9pPr lvl="8">
              <a:spcBef>
                <a:spcPts val="1600"/>
              </a:spcBef>
              <a:spcAft>
                <a:spcPts val="1600"/>
              </a:spcAft>
              <a:buSzPts val="1800"/>
              <a:buNone/>
              <a:defRPr b="1" sz="1800"/>
            </a:lvl9pPr>
          </a:lstStyle>
          <a:p/>
        </p:txBody>
      </p:sp>
      <p:sp>
        <p:nvSpPr>
          <p:cNvPr id="80" name="Google Shape;80;p16"/>
          <p:cNvSpPr txBox="1"/>
          <p:nvPr>
            <p:ph idx="6" type="subTitle"/>
          </p:nvPr>
        </p:nvSpPr>
        <p:spPr>
          <a:xfrm>
            <a:off x="6176875" y="1573738"/>
            <a:ext cx="2253900" cy="431700"/>
          </a:xfrm>
          <a:prstGeom prst="rect">
            <a:avLst/>
          </a:prstGeom>
        </p:spPr>
        <p:txBody>
          <a:bodyPr anchorCtr="0" anchor="ctr" bIns="228600" lIns="228600" spcFirstLastPara="1" rIns="228600" wrap="square" tIns="228600">
            <a:noAutofit/>
          </a:bodyPr>
          <a:lstStyle>
            <a:lvl1pPr lvl="0" rtl="0" algn="r">
              <a:spcBef>
                <a:spcPts val="0"/>
              </a:spcBef>
              <a:spcAft>
                <a:spcPts val="0"/>
              </a:spcAft>
              <a:buSzPts val="1800"/>
              <a:buNone/>
              <a:defRPr b="1" sz="1800"/>
            </a:lvl1pPr>
            <a:lvl2pPr lvl="1" rtl="0">
              <a:spcBef>
                <a:spcPts val="0"/>
              </a:spcBef>
              <a:spcAft>
                <a:spcPts val="0"/>
              </a:spcAft>
              <a:buSzPts val="1800"/>
              <a:buNone/>
              <a:defRPr b="1" sz="1800"/>
            </a:lvl2pPr>
            <a:lvl3pPr lvl="2" rtl="0">
              <a:spcBef>
                <a:spcPts val="1600"/>
              </a:spcBef>
              <a:spcAft>
                <a:spcPts val="0"/>
              </a:spcAft>
              <a:buSzPts val="1800"/>
              <a:buNone/>
              <a:defRPr b="1" sz="1800"/>
            </a:lvl3pPr>
            <a:lvl4pPr lvl="3" rtl="0">
              <a:spcBef>
                <a:spcPts val="1600"/>
              </a:spcBef>
              <a:spcAft>
                <a:spcPts val="0"/>
              </a:spcAft>
              <a:buSzPts val="1800"/>
              <a:buNone/>
              <a:defRPr b="1" sz="1800"/>
            </a:lvl4pPr>
            <a:lvl5pPr lvl="4" rtl="0">
              <a:spcBef>
                <a:spcPts val="1600"/>
              </a:spcBef>
              <a:spcAft>
                <a:spcPts val="0"/>
              </a:spcAft>
              <a:buSzPts val="1800"/>
              <a:buNone/>
              <a:defRPr b="1" sz="1800"/>
            </a:lvl5pPr>
            <a:lvl6pPr lvl="5" rtl="0">
              <a:spcBef>
                <a:spcPts val="1600"/>
              </a:spcBef>
              <a:spcAft>
                <a:spcPts val="0"/>
              </a:spcAft>
              <a:buSzPts val="1800"/>
              <a:buNone/>
              <a:defRPr b="1" sz="1800"/>
            </a:lvl6pPr>
            <a:lvl7pPr lvl="6" rtl="0">
              <a:spcBef>
                <a:spcPts val="1600"/>
              </a:spcBef>
              <a:spcAft>
                <a:spcPts val="0"/>
              </a:spcAft>
              <a:buSzPts val="1800"/>
              <a:buNone/>
              <a:defRPr b="1" sz="1800"/>
            </a:lvl7pPr>
            <a:lvl8pPr lvl="7" rtl="0">
              <a:spcBef>
                <a:spcPts val="1600"/>
              </a:spcBef>
              <a:spcAft>
                <a:spcPts val="0"/>
              </a:spcAft>
              <a:buSzPts val="1800"/>
              <a:buNone/>
              <a:defRPr b="1" sz="1800"/>
            </a:lvl8pPr>
            <a:lvl9pPr lvl="8" rtl="0">
              <a:spcBef>
                <a:spcPts val="1600"/>
              </a:spcBef>
              <a:spcAft>
                <a:spcPts val="1600"/>
              </a:spcAft>
              <a:buSzPts val="1800"/>
              <a:buNone/>
              <a:defRPr b="1" sz="1800"/>
            </a:lvl9pPr>
          </a:lstStyle>
          <a:p/>
        </p:txBody>
      </p:sp>
      <p:sp>
        <p:nvSpPr>
          <p:cNvPr id="81" name="Google Shape;81;p16"/>
          <p:cNvSpPr txBox="1"/>
          <p:nvPr>
            <p:ph idx="7" type="subTitle"/>
          </p:nvPr>
        </p:nvSpPr>
        <p:spPr>
          <a:xfrm>
            <a:off x="3741600" y="3329175"/>
            <a:ext cx="2253900" cy="431700"/>
          </a:xfrm>
          <a:prstGeom prst="rect">
            <a:avLst/>
          </a:prstGeom>
        </p:spPr>
        <p:txBody>
          <a:bodyPr anchorCtr="0" anchor="ctr" bIns="228600" lIns="228600" spcFirstLastPara="1" rIns="228600" wrap="square" tIns="228600">
            <a:noAutofit/>
          </a:bodyPr>
          <a:lstStyle>
            <a:lvl1pPr lvl="0" rtl="0" algn="r">
              <a:spcBef>
                <a:spcPts val="0"/>
              </a:spcBef>
              <a:spcAft>
                <a:spcPts val="0"/>
              </a:spcAft>
              <a:buSzPts val="1800"/>
              <a:buNone/>
              <a:defRPr b="1" sz="1800"/>
            </a:lvl1pPr>
            <a:lvl2pPr lvl="1" rtl="0">
              <a:spcBef>
                <a:spcPts val="0"/>
              </a:spcBef>
              <a:spcAft>
                <a:spcPts val="0"/>
              </a:spcAft>
              <a:buSzPts val="1800"/>
              <a:buNone/>
              <a:defRPr b="1" sz="1800"/>
            </a:lvl2pPr>
            <a:lvl3pPr lvl="2" rtl="0">
              <a:spcBef>
                <a:spcPts val="1600"/>
              </a:spcBef>
              <a:spcAft>
                <a:spcPts val="0"/>
              </a:spcAft>
              <a:buSzPts val="1800"/>
              <a:buNone/>
              <a:defRPr b="1" sz="1800"/>
            </a:lvl3pPr>
            <a:lvl4pPr lvl="3" rtl="0">
              <a:spcBef>
                <a:spcPts val="1600"/>
              </a:spcBef>
              <a:spcAft>
                <a:spcPts val="0"/>
              </a:spcAft>
              <a:buSzPts val="1800"/>
              <a:buNone/>
              <a:defRPr b="1" sz="1800"/>
            </a:lvl4pPr>
            <a:lvl5pPr lvl="4" rtl="0">
              <a:spcBef>
                <a:spcPts val="1600"/>
              </a:spcBef>
              <a:spcAft>
                <a:spcPts val="0"/>
              </a:spcAft>
              <a:buSzPts val="1800"/>
              <a:buNone/>
              <a:defRPr b="1" sz="1800"/>
            </a:lvl5pPr>
            <a:lvl6pPr lvl="5" rtl="0">
              <a:spcBef>
                <a:spcPts val="1600"/>
              </a:spcBef>
              <a:spcAft>
                <a:spcPts val="0"/>
              </a:spcAft>
              <a:buSzPts val="1800"/>
              <a:buNone/>
              <a:defRPr b="1" sz="1800"/>
            </a:lvl6pPr>
            <a:lvl7pPr lvl="6" rtl="0">
              <a:spcBef>
                <a:spcPts val="1600"/>
              </a:spcBef>
              <a:spcAft>
                <a:spcPts val="0"/>
              </a:spcAft>
              <a:buSzPts val="1800"/>
              <a:buNone/>
              <a:defRPr b="1" sz="1800"/>
            </a:lvl7pPr>
            <a:lvl8pPr lvl="7" rtl="0">
              <a:spcBef>
                <a:spcPts val="1600"/>
              </a:spcBef>
              <a:spcAft>
                <a:spcPts val="0"/>
              </a:spcAft>
              <a:buSzPts val="1800"/>
              <a:buNone/>
              <a:defRPr b="1" sz="1800"/>
            </a:lvl8pPr>
            <a:lvl9pPr lvl="8" rtl="0">
              <a:spcBef>
                <a:spcPts val="1600"/>
              </a:spcBef>
              <a:spcAft>
                <a:spcPts val="1600"/>
              </a:spcAft>
              <a:buSzPts val="1800"/>
              <a:buNone/>
              <a:defRPr b="1" sz="1800"/>
            </a:lvl9pPr>
          </a:lstStyle>
          <a:p/>
        </p:txBody>
      </p:sp>
      <p:sp>
        <p:nvSpPr>
          <p:cNvPr id="82" name="Google Shape;82;p16"/>
          <p:cNvSpPr txBox="1"/>
          <p:nvPr>
            <p:ph idx="8" type="subTitle"/>
          </p:nvPr>
        </p:nvSpPr>
        <p:spPr>
          <a:xfrm>
            <a:off x="6176875" y="3329175"/>
            <a:ext cx="2253900" cy="431700"/>
          </a:xfrm>
          <a:prstGeom prst="rect">
            <a:avLst/>
          </a:prstGeom>
        </p:spPr>
        <p:txBody>
          <a:bodyPr anchorCtr="0" anchor="ctr" bIns="228600" lIns="228600" spcFirstLastPara="1" rIns="228600" wrap="square" tIns="228600">
            <a:noAutofit/>
          </a:bodyPr>
          <a:lstStyle>
            <a:lvl1pPr lvl="0" rtl="0" algn="r">
              <a:spcBef>
                <a:spcPts val="0"/>
              </a:spcBef>
              <a:spcAft>
                <a:spcPts val="0"/>
              </a:spcAft>
              <a:buSzPts val="1800"/>
              <a:buNone/>
              <a:defRPr b="1" sz="1800"/>
            </a:lvl1pPr>
            <a:lvl2pPr lvl="1" rtl="0">
              <a:spcBef>
                <a:spcPts val="0"/>
              </a:spcBef>
              <a:spcAft>
                <a:spcPts val="0"/>
              </a:spcAft>
              <a:buSzPts val="1800"/>
              <a:buNone/>
              <a:defRPr b="1" sz="1800"/>
            </a:lvl2pPr>
            <a:lvl3pPr lvl="2" rtl="0">
              <a:spcBef>
                <a:spcPts val="1600"/>
              </a:spcBef>
              <a:spcAft>
                <a:spcPts val="0"/>
              </a:spcAft>
              <a:buSzPts val="1800"/>
              <a:buNone/>
              <a:defRPr b="1" sz="1800"/>
            </a:lvl3pPr>
            <a:lvl4pPr lvl="3" rtl="0">
              <a:spcBef>
                <a:spcPts val="1600"/>
              </a:spcBef>
              <a:spcAft>
                <a:spcPts val="0"/>
              </a:spcAft>
              <a:buSzPts val="1800"/>
              <a:buNone/>
              <a:defRPr b="1" sz="1800"/>
            </a:lvl4pPr>
            <a:lvl5pPr lvl="4" rtl="0">
              <a:spcBef>
                <a:spcPts val="1600"/>
              </a:spcBef>
              <a:spcAft>
                <a:spcPts val="0"/>
              </a:spcAft>
              <a:buSzPts val="1800"/>
              <a:buNone/>
              <a:defRPr b="1" sz="1800"/>
            </a:lvl5pPr>
            <a:lvl6pPr lvl="5" rtl="0">
              <a:spcBef>
                <a:spcPts val="1600"/>
              </a:spcBef>
              <a:spcAft>
                <a:spcPts val="0"/>
              </a:spcAft>
              <a:buSzPts val="1800"/>
              <a:buNone/>
              <a:defRPr b="1" sz="1800"/>
            </a:lvl6pPr>
            <a:lvl7pPr lvl="6" rtl="0">
              <a:spcBef>
                <a:spcPts val="1600"/>
              </a:spcBef>
              <a:spcAft>
                <a:spcPts val="0"/>
              </a:spcAft>
              <a:buSzPts val="1800"/>
              <a:buNone/>
              <a:defRPr b="1" sz="1800"/>
            </a:lvl7pPr>
            <a:lvl8pPr lvl="7" rtl="0">
              <a:spcBef>
                <a:spcPts val="1600"/>
              </a:spcBef>
              <a:spcAft>
                <a:spcPts val="0"/>
              </a:spcAft>
              <a:buSzPts val="1800"/>
              <a:buNone/>
              <a:defRPr b="1" sz="1800"/>
            </a:lvl8pPr>
            <a:lvl9pPr lvl="8" rtl="0">
              <a:spcBef>
                <a:spcPts val="1600"/>
              </a:spcBef>
              <a:spcAft>
                <a:spcPts val="1600"/>
              </a:spcAft>
              <a:buSzPts val="1800"/>
              <a:buNone/>
              <a:defRPr b="1"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1_1_1">
    <p:bg>
      <p:bgPr>
        <a:solidFill>
          <a:schemeClr val="lt1"/>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704400" y="255100"/>
            <a:ext cx="15819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85" name="Google Shape;85;p17"/>
          <p:cNvSpPr txBox="1"/>
          <p:nvPr>
            <p:ph hasCustomPrompt="1" idx="2" type="title"/>
          </p:nvPr>
        </p:nvSpPr>
        <p:spPr>
          <a:xfrm>
            <a:off x="712475" y="1128875"/>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Clr>
                <a:schemeClr val="accent1"/>
              </a:buClr>
              <a:buSzPts val="1800"/>
              <a:buFont typeface="Inter Black"/>
              <a:buNone/>
              <a:defRPr b="0" sz="1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9pPr>
          </a:lstStyle>
          <a:p>
            <a:r>
              <a:t>xx%</a:t>
            </a:r>
          </a:p>
        </p:txBody>
      </p:sp>
      <p:sp>
        <p:nvSpPr>
          <p:cNvPr id="86" name="Google Shape;86;p17"/>
          <p:cNvSpPr txBox="1"/>
          <p:nvPr>
            <p:ph idx="1" type="subTitle"/>
          </p:nvPr>
        </p:nvSpPr>
        <p:spPr>
          <a:xfrm>
            <a:off x="712475" y="1889525"/>
            <a:ext cx="2238900" cy="855000"/>
          </a:xfrm>
          <a:prstGeom prst="rect">
            <a:avLst/>
          </a:prstGeom>
        </p:spPr>
        <p:txBody>
          <a:bodyPr anchorCtr="0" anchor="t" bIns="228600" lIns="228600" spcFirstLastPara="1" rIns="228600" wrap="square" tIns="228600">
            <a:noAutofit/>
          </a:bodyPr>
          <a:lstStyle>
            <a:lvl1pPr lvl="0" rtl="0">
              <a:spcBef>
                <a:spcPts val="0"/>
              </a:spcBef>
              <a:spcAft>
                <a:spcPts val="0"/>
              </a:spcAft>
              <a:buSzPts val="1600"/>
              <a:buNone/>
              <a:defRPr sz="16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7" name="Google Shape;87;p17"/>
          <p:cNvSpPr txBox="1"/>
          <p:nvPr>
            <p:ph hasCustomPrompt="1" idx="3" type="title"/>
          </p:nvPr>
        </p:nvSpPr>
        <p:spPr>
          <a:xfrm>
            <a:off x="3113150" y="1128875"/>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Clr>
                <a:schemeClr val="accent1"/>
              </a:buClr>
              <a:buSzPts val="1800"/>
              <a:buFont typeface="Inter Black"/>
              <a:buNone/>
              <a:defRPr b="0" sz="1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9pPr>
          </a:lstStyle>
          <a:p>
            <a:r>
              <a:t>xx%</a:t>
            </a:r>
          </a:p>
        </p:txBody>
      </p:sp>
      <p:sp>
        <p:nvSpPr>
          <p:cNvPr id="88" name="Google Shape;88;p17"/>
          <p:cNvSpPr txBox="1"/>
          <p:nvPr>
            <p:ph idx="4" type="subTitle"/>
          </p:nvPr>
        </p:nvSpPr>
        <p:spPr>
          <a:xfrm>
            <a:off x="3113150" y="1889525"/>
            <a:ext cx="2238900" cy="855000"/>
          </a:xfrm>
          <a:prstGeom prst="rect">
            <a:avLst/>
          </a:prstGeom>
        </p:spPr>
        <p:txBody>
          <a:bodyPr anchorCtr="0" anchor="t" bIns="228600" lIns="228600" spcFirstLastPara="1" rIns="228600" wrap="square" tIns="228600">
            <a:noAutofit/>
          </a:bodyPr>
          <a:lstStyle>
            <a:lvl1pPr lvl="0" rtl="0">
              <a:spcBef>
                <a:spcPts val="0"/>
              </a:spcBef>
              <a:spcAft>
                <a:spcPts val="0"/>
              </a:spcAft>
              <a:buSzPts val="1600"/>
              <a:buNone/>
              <a:defRPr sz="16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9" name="Google Shape;89;p17"/>
          <p:cNvSpPr txBox="1"/>
          <p:nvPr>
            <p:ph hasCustomPrompt="1" idx="5" type="title"/>
          </p:nvPr>
        </p:nvSpPr>
        <p:spPr>
          <a:xfrm>
            <a:off x="712475" y="2932325"/>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Clr>
                <a:schemeClr val="accent1"/>
              </a:buClr>
              <a:buSzPts val="1800"/>
              <a:buFont typeface="Inter Black"/>
              <a:buNone/>
              <a:defRPr b="0" sz="1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9pPr>
          </a:lstStyle>
          <a:p>
            <a:r>
              <a:t>xx%</a:t>
            </a:r>
          </a:p>
        </p:txBody>
      </p:sp>
      <p:sp>
        <p:nvSpPr>
          <p:cNvPr id="90" name="Google Shape;90;p17"/>
          <p:cNvSpPr txBox="1"/>
          <p:nvPr>
            <p:ph idx="6" type="subTitle"/>
          </p:nvPr>
        </p:nvSpPr>
        <p:spPr>
          <a:xfrm>
            <a:off x="712475" y="3692975"/>
            <a:ext cx="2238900" cy="855000"/>
          </a:xfrm>
          <a:prstGeom prst="rect">
            <a:avLst/>
          </a:prstGeom>
        </p:spPr>
        <p:txBody>
          <a:bodyPr anchorCtr="0" anchor="t" bIns="228600" lIns="228600" spcFirstLastPara="1" rIns="228600" wrap="square" tIns="228600">
            <a:noAutofit/>
          </a:bodyPr>
          <a:lstStyle>
            <a:lvl1pPr lvl="0" rtl="0">
              <a:spcBef>
                <a:spcPts val="0"/>
              </a:spcBef>
              <a:spcAft>
                <a:spcPts val="0"/>
              </a:spcAft>
              <a:buSzPts val="1600"/>
              <a:buNone/>
              <a:defRPr sz="16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1" name="Google Shape;91;p17"/>
          <p:cNvSpPr txBox="1"/>
          <p:nvPr>
            <p:ph hasCustomPrompt="1" idx="7" type="title"/>
          </p:nvPr>
        </p:nvSpPr>
        <p:spPr>
          <a:xfrm>
            <a:off x="3113150" y="2932325"/>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Clr>
                <a:schemeClr val="accent1"/>
              </a:buClr>
              <a:buSzPts val="1800"/>
              <a:buFont typeface="Inter Black"/>
              <a:buNone/>
              <a:defRPr b="0" sz="1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1800"/>
              <a:buFont typeface="Inter Black"/>
              <a:buNone/>
              <a:defRPr sz="1800">
                <a:solidFill>
                  <a:schemeClr val="accent1"/>
                </a:solidFill>
                <a:latin typeface="Inter Black"/>
                <a:ea typeface="Inter Black"/>
                <a:cs typeface="Inter Black"/>
                <a:sym typeface="Inter Black"/>
              </a:defRPr>
            </a:lvl9pPr>
          </a:lstStyle>
          <a:p>
            <a:r>
              <a:t>xx%</a:t>
            </a:r>
          </a:p>
        </p:txBody>
      </p:sp>
      <p:sp>
        <p:nvSpPr>
          <p:cNvPr id="92" name="Google Shape;92;p17"/>
          <p:cNvSpPr txBox="1"/>
          <p:nvPr>
            <p:ph idx="8" type="subTitle"/>
          </p:nvPr>
        </p:nvSpPr>
        <p:spPr>
          <a:xfrm>
            <a:off x="3113150" y="3692975"/>
            <a:ext cx="2238900" cy="855000"/>
          </a:xfrm>
          <a:prstGeom prst="rect">
            <a:avLst/>
          </a:prstGeom>
        </p:spPr>
        <p:txBody>
          <a:bodyPr anchorCtr="0" anchor="t" bIns="228600" lIns="228600" spcFirstLastPara="1" rIns="228600" wrap="square" tIns="228600">
            <a:noAutofit/>
          </a:bodyPr>
          <a:lstStyle>
            <a:lvl1pPr lvl="0" rtl="0">
              <a:spcBef>
                <a:spcPts val="0"/>
              </a:spcBef>
              <a:spcAft>
                <a:spcPts val="0"/>
              </a:spcAft>
              <a:buSzPts val="1600"/>
              <a:buNone/>
              <a:defRPr sz="1600"/>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3" name="Google Shape;93;p17"/>
          <p:cNvSpPr txBox="1"/>
          <p:nvPr>
            <p:ph idx="9" type="subTitle"/>
          </p:nvPr>
        </p:nvSpPr>
        <p:spPr>
          <a:xfrm>
            <a:off x="704400" y="1509575"/>
            <a:ext cx="1959900" cy="412500"/>
          </a:xfrm>
          <a:prstGeom prst="rect">
            <a:avLst/>
          </a:prstGeom>
        </p:spPr>
        <p:txBody>
          <a:bodyPr anchorCtr="0" anchor="ctr" bIns="228600" lIns="228600" spcFirstLastPara="1" rIns="228600" wrap="square" tIns="228600">
            <a:noAutofit/>
          </a:bodyPr>
          <a:lstStyle>
            <a:lvl1pPr lvl="0">
              <a:spcBef>
                <a:spcPts val="0"/>
              </a:spcBef>
              <a:spcAft>
                <a:spcPts val="0"/>
              </a:spcAft>
              <a:buSzPts val="1800"/>
              <a:buNone/>
              <a:defRPr b="1" sz="1800"/>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
        <p:nvSpPr>
          <p:cNvPr id="94" name="Google Shape;94;p17"/>
          <p:cNvSpPr txBox="1"/>
          <p:nvPr>
            <p:ph idx="13" type="subTitle"/>
          </p:nvPr>
        </p:nvSpPr>
        <p:spPr>
          <a:xfrm>
            <a:off x="3113150" y="1509575"/>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800"/>
              <a:buNone/>
              <a:defRPr b="1" sz="18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5" name="Google Shape;95;p17"/>
          <p:cNvSpPr txBox="1"/>
          <p:nvPr>
            <p:ph idx="14" type="subTitle"/>
          </p:nvPr>
        </p:nvSpPr>
        <p:spPr>
          <a:xfrm>
            <a:off x="704400" y="3311450"/>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800"/>
              <a:buNone/>
              <a:defRPr b="1" sz="18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96" name="Google Shape;96;p17"/>
          <p:cNvSpPr txBox="1"/>
          <p:nvPr>
            <p:ph idx="15" type="subTitle"/>
          </p:nvPr>
        </p:nvSpPr>
        <p:spPr>
          <a:xfrm>
            <a:off x="3113150" y="3311450"/>
            <a:ext cx="1959900" cy="4125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800"/>
              <a:buNone/>
              <a:defRPr b="1" sz="18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screen image">
  <p:cSld name="CUSTOM_2_1_1_1_1_1_1_1_1_1">
    <p:bg>
      <p:bgPr>
        <a:solidFill>
          <a:schemeClr val="lt1"/>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5284500" y="783375"/>
            <a:ext cx="2998200" cy="1937700"/>
          </a:xfrm>
          <a:prstGeom prst="rect">
            <a:avLst/>
          </a:prstGeom>
        </p:spPr>
        <p:txBody>
          <a:bodyPr anchorCtr="0" anchor="ctr" bIns="228600" lIns="228600" spcFirstLastPara="1" rIns="228600" wrap="square" tIns="228600">
            <a:noAutofit/>
          </a:bodyPr>
          <a:lstStyle>
            <a:lvl1pPr lvl="0" algn="r">
              <a:spcBef>
                <a:spcPts val="0"/>
              </a:spcBef>
              <a:spcAft>
                <a:spcPts val="0"/>
              </a:spcAft>
              <a:buClr>
                <a:schemeClr val="accent1"/>
              </a:buClr>
              <a:buSzPts val="2800"/>
              <a:buNone/>
              <a:defRPr sz="3000">
                <a:solidFill>
                  <a:schemeClr val="accen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ext 3">
  <p:cSld name="CUSTOM_2_1_1_1_1_1_1_1_1_1_1">
    <p:bg>
      <p:bgPr>
        <a:solidFill>
          <a:schemeClr val="lt1"/>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5573025" y="896700"/>
            <a:ext cx="2847600" cy="12321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800">
                <a:solidFill>
                  <a:schemeClr val="dk2"/>
                </a:solidFill>
              </a:defRPr>
            </a:lvl1pPr>
            <a:lvl2pPr lvl="1" rtl="0">
              <a:spcBef>
                <a:spcPts val="0"/>
              </a:spcBef>
              <a:spcAft>
                <a:spcPts val="0"/>
              </a:spcAft>
              <a:buNone/>
              <a:defRPr>
                <a:latin typeface="Helvetica Neue"/>
                <a:ea typeface="Helvetica Neue"/>
                <a:cs typeface="Helvetica Neue"/>
                <a:sym typeface="Helvetica Neue"/>
              </a:defRPr>
            </a:lvl2pPr>
            <a:lvl3pPr lvl="2" rtl="0">
              <a:spcBef>
                <a:spcPts val="0"/>
              </a:spcBef>
              <a:spcAft>
                <a:spcPts val="0"/>
              </a:spcAft>
              <a:buNone/>
              <a:defRPr>
                <a:latin typeface="Helvetica Neue"/>
                <a:ea typeface="Helvetica Neue"/>
                <a:cs typeface="Helvetica Neue"/>
                <a:sym typeface="Helvetica Neue"/>
              </a:defRPr>
            </a:lvl3pPr>
            <a:lvl4pPr lvl="3" rtl="0">
              <a:spcBef>
                <a:spcPts val="0"/>
              </a:spcBef>
              <a:spcAft>
                <a:spcPts val="0"/>
              </a:spcAft>
              <a:buNone/>
              <a:defRPr>
                <a:latin typeface="Helvetica Neue"/>
                <a:ea typeface="Helvetica Neue"/>
                <a:cs typeface="Helvetica Neue"/>
                <a:sym typeface="Helvetica Neue"/>
              </a:defRPr>
            </a:lvl4pPr>
            <a:lvl5pPr lvl="4" rtl="0">
              <a:spcBef>
                <a:spcPts val="0"/>
              </a:spcBef>
              <a:spcAft>
                <a:spcPts val="0"/>
              </a:spcAft>
              <a:buNone/>
              <a:defRPr>
                <a:latin typeface="Helvetica Neue"/>
                <a:ea typeface="Helvetica Neue"/>
                <a:cs typeface="Helvetica Neue"/>
                <a:sym typeface="Helvetica Neue"/>
              </a:defRPr>
            </a:lvl5pPr>
            <a:lvl6pPr lvl="5" rtl="0">
              <a:spcBef>
                <a:spcPts val="0"/>
              </a:spcBef>
              <a:spcAft>
                <a:spcPts val="0"/>
              </a:spcAft>
              <a:buNone/>
              <a:defRPr>
                <a:latin typeface="Helvetica Neue"/>
                <a:ea typeface="Helvetica Neue"/>
                <a:cs typeface="Helvetica Neue"/>
                <a:sym typeface="Helvetica Neue"/>
              </a:defRPr>
            </a:lvl6pPr>
            <a:lvl7pPr lvl="6" rtl="0">
              <a:spcBef>
                <a:spcPts val="0"/>
              </a:spcBef>
              <a:spcAft>
                <a:spcPts val="0"/>
              </a:spcAft>
              <a:buNone/>
              <a:defRPr>
                <a:latin typeface="Helvetica Neue"/>
                <a:ea typeface="Helvetica Neue"/>
                <a:cs typeface="Helvetica Neue"/>
                <a:sym typeface="Helvetica Neue"/>
              </a:defRPr>
            </a:lvl7pPr>
            <a:lvl8pPr lvl="7" rtl="0">
              <a:spcBef>
                <a:spcPts val="0"/>
              </a:spcBef>
              <a:spcAft>
                <a:spcPts val="0"/>
              </a:spcAft>
              <a:buNone/>
              <a:defRPr>
                <a:latin typeface="Helvetica Neue"/>
                <a:ea typeface="Helvetica Neue"/>
                <a:cs typeface="Helvetica Neue"/>
                <a:sym typeface="Helvetica Neue"/>
              </a:defRPr>
            </a:lvl8pPr>
            <a:lvl9pPr lvl="8" rtl="0">
              <a:spcBef>
                <a:spcPts val="0"/>
              </a:spcBef>
              <a:spcAft>
                <a:spcPts val="0"/>
              </a:spcAft>
              <a:buNone/>
              <a:defRPr>
                <a:latin typeface="Helvetica Neue"/>
                <a:ea typeface="Helvetica Neue"/>
                <a:cs typeface="Helvetica Neue"/>
                <a:sym typeface="Helvetica Neue"/>
              </a:defRPr>
            </a:lvl9pPr>
          </a:lstStyle>
          <a:p/>
        </p:txBody>
      </p:sp>
      <p:sp>
        <p:nvSpPr>
          <p:cNvPr id="101" name="Google Shape;101;p19"/>
          <p:cNvSpPr txBox="1"/>
          <p:nvPr>
            <p:ph idx="1" type="subTitle"/>
          </p:nvPr>
        </p:nvSpPr>
        <p:spPr>
          <a:xfrm>
            <a:off x="5870100" y="2128800"/>
            <a:ext cx="2560800" cy="1843500"/>
          </a:xfrm>
          <a:prstGeom prst="rect">
            <a:avLst/>
          </a:prstGeom>
        </p:spPr>
        <p:txBody>
          <a:bodyPr anchorCtr="0" anchor="t" bIns="228600" lIns="228600" spcFirstLastPara="1" rIns="228600" wrap="square" tIns="228600">
            <a:noAutofit/>
          </a:bodyPr>
          <a:lstStyle>
            <a:lvl1pPr lvl="0" rtl="0" algn="r">
              <a:spcBef>
                <a:spcPts val="0"/>
              </a:spcBef>
              <a:spcAft>
                <a:spcPts val="0"/>
              </a:spcAft>
              <a:buNone/>
              <a:defRPr sz="1600"/>
            </a:lvl1pPr>
            <a:lvl2pPr lvl="1" rtl="0" algn="r">
              <a:spcBef>
                <a:spcPts val="1600"/>
              </a:spcBef>
              <a:spcAft>
                <a:spcPts val="0"/>
              </a:spcAft>
              <a:buNone/>
              <a:defRPr sz="1600"/>
            </a:lvl2pPr>
            <a:lvl3pPr lvl="2" rtl="0" algn="r">
              <a:spcBef>
                <a:spcPts val="1600"/>
              </a:spcBef>
              <a:spcAft>
                <a:spcPts val="0"/>
              </a:spcAft>
              <a:buNone/>
              <a:defRPr sz="1600"/>
            </a:lvl3pPr>
            <a:lvl4pPr lvl="3" rtl="0" algn="r">
              <a:spcBef>
                <a:spcPts val="1600"/>
              </a:spcBef>
              <a:spcAft>
                <a:spcPts val="0"/>
              </a:spcAft>
              <a:buNone/>
              <a:defRPr sz="1600"/>
            </a:lvl4pPr>
            <a:lvl5pPr lvl="4" rtl="0" algn="r">
              <a:spcBef>
                <a:spcPts val="1600"/>
              </a:spcBef>
              <a:spcAft>
                <a:spcPts val="0"/>
              </a:spcAft>
              <a:buNone/>
              <a:defRPr sz="1600"/>
            </a:lvl5pPr>
            <a:lvl6pPr lvl="5" rtl="0" algn="r">
              <a:spcBef>
                <a:spcPts val="1600"/>
              </a:spcBef>
              <a:spcAft>
                <a:spcPts val="0"/>
              </a:spcAft>
              <a:buNone/>
              <a:defRPr sz="1600"/>
            </a:lvl6pPr>
            <a:lvl7pPr lvl="6" rtl="0" algn="r">
              <a:spcBef>
                <a:spcPts val="1600"/>
              </a:spcBef>
              <a:spcAft>
                <a:spcPts val="0"/>
              </a:spcAft>
              <a:buNone/>
              <a:defRPr sz="1600"/>
            </a:lvl7pPr>
            <a:lvl8pPr lvl="7" rtl="0" algn="r">
              <a:spcBef>
                <a:spcPts val="1600"/>
              </a:spcBef>
              <a:spcAft>
                <a:spcPts val="0"/>
              </a:spcAft>
              <a:buNone/>
              <a:defRPr sz="1600"/>
            </a:lvl8pPr>
            <a:lvl9pPr lvl="8" rtl="0" algn="r">
              <a:spcBef>
                <a:spcPts val="1600"/>
              </a:spcBef>
              <a:spcAft>
                <a:spcPts val="1600"/>
              </a:spcAft>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2_4">
    <p:bg>
      <p:bgPr>
        <a:solidFill>
          <a:schemeClr val="lt1"/>
        </a:soli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704400" y="255100"/>
            <a:ext cx="56688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104" name="Google Shape;104;p20"/>
          <p:cNvSpPr txBox="1"/>
          <p:nvPr>
            <p:ph idx="1" type="subTitle"/>
          </p:nvPr>
        </p:nvSpPr>
        <p:spPr>
          <a:xfrm>
            <a:off x="883050" y="1568600"/>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05" name="Google Shape;105;p20"/>
          <p:cNvSpPr txBox="1"/>
          <p:nvPr>
            <p:ph idx="2" type="subTitle"/>
          </p:nvPr>
        </p:nvSpPr>
        <p:spPr>
          <a:xfrm>
            <a:off x="738900" y="2070713"/>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06" name="Google Shape;106;p20"/>
          <p:cNvSpPr txBox="1"/>
          <p:nvPr>
            <p:ph idx="3" type="subTitle"/>
          </p:nvPr>
        </p:nvSpPr>
        <p:spPr>
          <a:xfrm>
            <a:off x="883050" y="3583325"/>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07" name="Google Shape;107;p20"/>
          <p:cNvSpPr txBox="1"/>
          <p:nvPr>
            <p:ph idx="4" type="subTitle"/>
          </p:nvPr>
        </p:nvSpPr>
        <p:spPr>
          <a:xfrm>
            <a:off x="738900" y="4085438"/>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08" name="Google Shape;108;p20"/>
          <p:cNvSpPr txBox="1"/>
          <p:nvPr>
            <p:ph idx="5" type="subTitle"/>
          </p:nvPr>
        </p:nvSpPr>
        <p:spPr>
          <a:xfrm>
            <a:off x="3445050" y="1568600"/>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09" name="Google Shape;109;p20"/>
          <p:cNvSpPr txBox="1"/>
          <p:nvPr>
            <p:ph idx="6" type="subTitle"/>
          </p:nvPr>
        </p:nvSpPr>
        <p:spPr>
          <a:xfrm>
            <a:off x="3300900" y="2070713"/>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10" name="Google Shape;110;p20"/>
          <p:cNvSpPr txBox="1"/>
          <p:nvPr>
            <p:ph idx="7" type="subTitle"/>
          </p:nvPr>
        </p:nvSpPr>
        <p:spPr>
          <a:xfrm>
            <a:off x="3445050" y="3583325"/>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11" name="Google Shape;111;p20"/>
          <p:cNvSpPr txBox="1"/>
          <p:nvPr>
            <p:ph idx="8" type="subTitle"/>
          </p:nvPr>
        </p:nvSpPr>
        <p:spPr>
          <a:xfrm>
            <a:off x="3300900" y="4085438"/>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12" name="Google Shape;112;p20"/>
          <p:cNvSpPr txBox="1"/>
          <p:nvPr>
            <p:ph idx="9" type="subTitle"/>
          </p:nvPr>
        </p:nvSpPr>
        <p:spPr>
          <a:xfrm>
            <a:off x="6032725" y="1568600"/>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13" name="Google Shape;113;p20"/>
          <p:cNvSpPr txBox="1"/>
          <p:nvPr>
            <p:ph idx="13" type="subTitle"/>
          </p:nvPr>
        </p:nvSpPr>
        <p:spPr>
          <a:xfrm>
            <a:off x="5888575" y="2070713"/>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14" name="Google Shape;114;p20"/>
          <p:cNvSpPr txBox="1"/>
          <p:nvPr>
            <p:ph idx="14" type="subTitle"/>
          </p:nvPr>
        </p:nvSpPr>
        <p:spPr>
          <a:xfrm>
            <a:off x="6032725" y="3583325"/>
            <a:ext cx="2253900" cy="5139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800"/>
              <a:buNone/>
              <a:defRPr b="1" sz="1800"/>
            </a:lvl1pPr>
            <a:lvl2pPr lvl="1" rtl="0" algn="ctr">
              <a:spcBef>
                <a:spcPts val="1600"/>
              </a:spcBef>
              <a:spcAft>
                <a:spcPts val="0"/>
              </a:spcAft>
              <a:buSzPts val="1800"/>
              <a:buNone/>
              <a:defRPr b="1" sz="1800"/>
            </a:lvl2pPr>
            <a:lvl3pPr lvl="2" rtl="0" algn="ctr">
              <a:spcBef>
                <a:spcPts val="1600"/>
              </a:spcBef>
              <a:spcAft>
                <a:spcPts val="0"/>
              </a:spcAft>
              <a:buSzPts val="1800"/>
              <a:buNone/>
              <a:defRPr b="1" sz="1800"/>
            </a:lvl3pPr>
            <a:lvl4pPr lvl="3" rtl="0" algn="ctr">
              <a:spcBef>
                <a:spcPts val="1600"/>
              </a:spcBef>
              <a:spcAft>
                <a:spcPts val="0"/>
              </a:spcAft>
              <a:buSzPts val="1800"/>
              <a:buNone/>
              <a:defRPr b="1" sz="1800"/>
            </a:lvl4pPr>
            <a:lvl5pPr lvl="4" rtl="0" algn="ctr">
              <a:spcBef>
                <a:spcPts val="1600"/>
              </a:spcBef>
              <a:spcAft>
                <a:spcPts val="0"/>
              </a:spcAft>
              <a:buSzPts val="1800"/>
              <a:buNone/>
              <a:defRPr b="1" sz="1800"/>
            </a:lvl5pPr>
            <a:lvl6pPr lvl="5" rtl="0" algn="ctr">
              <a:spcBef>
                <a:spcPts val="1600"/>
              </a:spcBef>
              <a:spcAft>
                <a:spcPts val="0"/>
              </a:spcAft>
              <a:buSzPts val="1800"/>
              <a:buNone/>
              <a:defRPr b="1" sz="1800"/>
            </a:lvl6pPr>
            <a:lvl7pPr lvl="6" rtl="0" algn="ctr">
              <a:spcBef>
                <a:spcPts val="1600"/>
              </a:spcBef>
              <a:spcAft>
                <a:spcPts val="0"/>
              </a:spcAft>
              <a:buSzPts val="1800"/>
              <a:buNone/>
              <a:defRPr b="1" sz="1800"/>
            </a:lvl7pPr>
            <a:lvl8pPr lvl="7" rtl="0" algn="ctr">
              <a:spcBef>
                <a:spcPts val="1600"/>
              </a:spcBef>
              <a:spcAft>
                <a:spcPts val="0"/>
              </a:spcAft>
              <a:buSzPts val="1800"/>
              <a:buNone/>
              <a:defRPr b="1" sz="1800"/>
            </a:lvl8pPr>
            <a:lvl9pPr lvl="8" rtl="0" algn="ctr">
              <a:spcBef>
                <a:spcPts val="1600"/>
              </a:spcBef>
              <a:spcAft>
                <a:spcPts val="1600"/>
              </a:spcAft>
              <a:buSzPts val="1800"/>
              <a:buNone/>
              <a:defRPr b="1" sz="1800"/>
            </a:lvl9pPr>
          </a:lstStyle>
          <a:p/>
        </p:txBody>
      </p:sp>
      <p:sp>
        <p:nvSpPr>
          <p:cNvPr id="115" name="Google Shape;115;p20"/>
          <p:cNvSpPr txBox="1"/>
          <p:nvPr>
            <p:ph idx="15" type="subTitle"/>
          </p:nvPr>
        </p:nvSpPr>
        <p:spPr>
          <a:xfrm>
            <a:off x="5888575" y="4085438"/>
            <a:ext cx="2542200" cy="8073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5432625" y="1925250"/>
            <a:ext cx="3001800" cy="12930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3600"/>
            </a:lvl1pPr>
            <a:lvl2pPr lvl="1" rtl="0">
              <a:spcBef>
                <a:spcPts val="0"/>
              </a:spcBef>
              <a:spcAft>
                <a:spcPts val="0"/>
              </a:spcAft>
              <a:buNone/>
              <a:defRPr sz="3000">
                <a:latin typeface="Helvetica Neue"/>
                <a:ea typeface="Helvetica Neue"/>
                <a:cs typeface="Helvetica Neue"/>
                <a:sym typeface="Helvetica Neue"/>
              </a:defRPr>
            </a:lvl2pPr>
            <a:lvl3pPr lvl="2" rtl="0">
              <a:spcBef>
                <a:spcPts val="0"/>
              </a:spcBef>
              <a:spcAft>
                <a:spcPts val="0"/>
              </a:spcAft>
              <a:buNone/>
              <a:defRPr sz="3000">
                <a:latin typeface="Helvetica Neue"/>
                <a:ea typeface="Helvetica Neue"/>
                <a:cs typeface="Helvetica Neue"/>
                <a:sym typeface="Helvetica Neue"/>
              </a:defRPr>
            </a:lvl3pPr>
            <a:lvl4pPr lvl="3" rtl="0">
              <a:spcBef>
                <a:spcPts val="0"/>
              </a:spcBef>
              <a:spcAft>
                <a:spcPts val="0"/>
              </a:spcAft>
              <a:buNone/>
              <a:defRPr sz="3000">
                <a:latin typeface="Helvetica Neue"/>
                <a:ea typeface="Helvetica Neue"/>
                <a:cs typeface="Helvetica Neue"/>
                <a:sym typeface="Helvetica Neue"/>
              </a:defRPr>
            </a:lvl4pPr>
            <a:lvl5pPr lvl="4" rtl="0">
              <a:spcBef>
                <a:spcPts val="0"/>
              </a:spcBef>
              <a:spcAft>
                <a:spcPts val="0"/>
              </a:spcAft>
              <a:buNone/>
              <a:defRPr sz="3000">
                <a:latin typeface="Helvetica Neue"/>
                <a:ea typeface="Helvetica Neue"/>
                <a:cs typeface="Helvetica Neue"/>
                <a:sym typeface="Helvetica Neue"/>
              </a:defRPr>
            </a:lvl5pPr>
            <a:lvl6pPr lvl="5" rtl="0">
              <a:spcBef>
                <a:spcPts val="0"/>
              </a:spcBef>
              <a:spcAft>
                <a:spcPts val="0"/>
              </a:spcAft>
              <a:buNone/>
              <a:defRPr sz="3000">
                <a:latin typeface="Helvetica Neue"/>
                <a:ea typeface="Helvetica Neue"/>
                <a:cs typeface="Helvetica Neue"/>
                <a:sym typeface="Helvetica Neue"/>
              </a:defRPr>
            </a:lvl6pPr>
            <a:lvl7pPr lvl="6" rtl="0">
              <a:spcBef>
                <a:spcPts val="0"/>
              </a:spcBef>
              <a:spcAft>
                <a:spcPts val="0"/>
              </a:spcAft>
              <a:buNone/>
              <a:defRPr sz="3000">
                <a:latin typeface="Helvetica Neue"/>
                <a:ea typeface="Helvetica Neue"/>
                <a:cs typeface="Helvetica Neue"/>
                <a:sym typeface="Helvetica Neue"/>
              </a:defRPr>
            </a:lvl7pPr>
            <a:lvl8pPr lvl="7" rtl="0">
              <a:spcBef>
                <a:spcPts val="0"/>
              </a:spcBef>
              <a:spcAft>
                <a:spcPts val="0"/>
              </a:spcAft>
              <a:buNone/>
              <a:defRPr sz="3000">
                <a:latin typeface="Helvetica Neue"/>
                <a:ea typeface="Helvetica Neue"/>
                <a:cs typeface="Helvetica Neue"/>
                <a:sym typeface="Helvetica Neue"/>
              </a:defRPr>
            </a:lvl8pPr>
            <a:lvl9pPr lvl="8" rtl="0">
              <a:spcBef>
                <a:spcPts val="0"/>
              </a:spcBef>
              <a:spcAft>
                <a:spcPts val="0"/>
              </a:spcAft>
              <a:buNone/>
              <a:defRPr sz="3000">
                <a:latin typeface="Helvetica Neue"/>
                <a:ea typeface="Helvetica Neue"/>
                <a:cs typeface="Helvetica Neue"/>
                <a:sym typeface="Helvetica Neue"/>
              </a:defRPr>
            </a:lvl9pPr>
          </a:lstStyle>
          <a:p/>
        </p:txBody>
      </p:sp>
      <p:sp>
        <p:nvSpPr>
          <p:cNvPr id="13" name="Google Shape;13;p3"/>
          <p:cNvSpPr txBox="1"/>
          <p:nvPr>
            <p:ph hasCustomPrompt="1" idx="2" type="title"/>
          </p:nvPr>
        </p:nvSpPr>
        <p:spPr>
          <a:xfrm>
            <a:off x="5432625" y="539425"/>
            <a:ext cx="3001800" cy="743100"/>
          </a:xfrm>
          <a:prstGeom prst="rect">
            <a:avLst/>
          </a:prstGeom>
        </p:spPr>
        <p:txBody>
          <a:bodyPr anchorCtr="0" anchor="ctr" bIns="228600" lIns="228600" spcFirstLastPara="1" rIns="228600" wrap="square" tIns="228600">
            <a:noAutofit/>
          </a:bodyPr>
          <a:lstStyle>
            <a:lvl1pPr lvl="0" rtl="0">
              <a:spcBef>
                <a:spcPts val="0"/>
              </a:spcBef>
              <a:spcAft>
                <a:spcPts val="0"/>
              </a:spcAft>
              <a:buClr>
                <a:schemeClr val="accent1"/>
              </a:buClr>
              <a:buSzPts val="2100"/>
              <a:buFont typeface="Inter Black"/>
              <a:buNone/>
              <a:defRPr b="0" sz="21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2100"/>
              <a:buFont typeface="Inter Black"/>
              <a:buNone/>
              <a:defRPr sz="2100">
                <a:solidFill>
                  <a:schemeClr val="accent1"/>
                </a:solidFill>
                <a:latin typeface="Inter Black"/>
                <a:ea typeface="Inter Black"/>
                <a:cs typeface="Inter Black"/>
                <a:sym typeface="Inter Black"/>
              </a:defRPr>
            </a:lvl9pPr>
          </a:lstStyle>
          <a:p>
            <a:r>
              <a:t>xx%</a:t>
            </a:r>
          </a:p>
        </p:txBody>
      </p:sp>
      <p:sp>
        <p:nvSpPr>
          <p:cNvPr id="14" name="Google Shape;14;p3"/>
          <p:cNvSpPr txBox="1"/>
          <p:nvPr>
            <p:ph idx="1" type="subTitle"/>
          </p:nvPr>
        </p:nvSpPr>
        <p:spPr>
          <a:xfrm>
            <a:off x="5445200" y="3636150"/>
            <a:ext cx="2251200" cy="9786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600"/>
              <a:buNone/>
              <a:defRPr sz="16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cxnSp>
        <p:nvCxnSpPr>
          <p:cNvPr id="15" name="Google Shape;15;p3"/>
          <p:cNvCxnSpPr/>
          <p:nvPr/>
        </p:nvCxnSpPr>
        <p:spPr>
          <a:xfrm>
            <a:off x="5445200" y="553300"/>
            <a:ext cx="2985600" cy="0"/>
          </a:xfrm>
          <a:prstGeom prst="straightConnector1">
            <a:avLst/>
          </a:prstGeom>
          <a:noFill/>
          <a:ln cap="flat" cmpd="sng" w="9525">
            <a:solidFill>
              <a:srgbClr val="0363EB"/>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2_3">
    <p:bg>
      <p:bgPr>
        <a:solidFill>
          <a:schemeClr val="lt1"/>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704400" y="255100"/>
            <a:ext cx="41643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118" name="Google Shape;118;p21"/>
          <p:cNvSpPr/>
          <p:nvPr/>
        </p:nvSpPr>
        <p:spPr>
          <a:xfrm flipH="1">
            <a:off x="7139175" y="312390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ext 1">
  <p:cSld name="CUSTOM_2_1_2_2">
    <p:bg>
      <p:bgPr>
        <a:solidFill>
          <a:schemeClr val="lt1"/>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704400" y="255100"/>
            <a:ext cx="25284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121" name="Google Shape;121;p22"/>
          <p:cNvSpPr/>
          <p:nvPr/>
        </p:nvSpPr>
        <p:spPr>
          <a:xfrm>
            <a:off x="3948000" y="2914650"/>
            <a:ext cx="4482900" cy="4482900"/>
          </a:xfrm>
          <a:prstGeom prst="arc">
            <a:avLst>
              <a:gd fmla="val 1079104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txBox="1"/>
          <p:nvPr>
            <p:ph idx="1" type="subTitle"/>
          </p:nvPr>
        </p:nvSpPr>
        <p:spPr>
          <a:xfrm>
            <a:off x="713225" y="1339275"/>
            <a:ext cx="2987700" cy="2031900"/>
          </a:xfrm>
          <a:prstGeom prst="rect">
            <a:avLst/>
          </a:prstGeom>
        </p:spPr>
        <p:txBody>
          <a:bodyPr anchorCtr="0" anchor="t" bIns="228600" lIns="228600" spcFirstLastPara="1" rIns="228600" wrap="square" tIns="228600">
            <a:noAutofit/>
          </a:bodyPr>
          <a:lstStyle>
            <a:lvl1pPr lvl="0" algn="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ext 2">
  <p:cSld name="CUSTOM_2_1_2_1">
    <p:bg>
      <p:bgPr>
        <a:solidFill>
          <a:schemeClr val="lt1"/>
        </a:solidFill>
      </p:bgPr>
    </p:bg>
    <p:spTree>
      <p:nvGrpSpPr>
        <p:cNvPr id="123" name="Shape 123"/>
        <p:cNvGrpSpPr/>
        <p:nvPr/>
      </p:nvGrpSpPr>
      <p:grpSpPr>
        <a:xfrm>
          <a:off x="0" y="0"/>
          <a:ext cx="0" cy="0"/>
          <a:chOff x="0" y="0"/>
          <a:chExt cx="0" cy="0"/>
        </a:xfrm>
      </p:grpSpPr>
      <p:sp>
        <p:nvSpPr>
          <p:cNvPr id="124" name="Google Shape;124;p23"/>
          <p:cNvSpPr/>
          <p:nvPr/>
        </p:nvSpPr>
        <p:spPr>
          <a:xfrm>
            <a:off x="713225" y="2914650"/>
            <a:ext cx="4482900" cy="4482900"/>
          </a:xfrm>
          <a:prstGeom prst="arc">
            <a:avLst>
              <a:gd fmla="val 1079104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ph type="title"/>
          </p:nvPr>
        </p:nvSpPr>
        <p:spPr>
          <a:xfrm>
            <a:off x="6619800" y="255100"/>
            <a:ext cx="1810800" cy="596400"/>
          </a:xfrm>
          <a:prstGeom prst="rect">
            <a:avLst/>
          </a:prstGeom>
        </p:spPr>
        <p:txBody>
          <a:bodyPr anchorCtr="0" anchor="ctr" bIns="228600" lIns="228600" spcFirstLastPara="1" rIns="228600" wrap="square" tIns="228600">
            <a:noAutofit/>
          </a:bodyPr>
          <a:lstStyle>
            <a:lvl1pPr lvl="0" rtl="0" algn="r">
              <a:spcBef>
                <a:spcPts val="0"/>
              </a:spcBef>
              <a:spcAft>
                <a:spcPts val="0"/>
              </a:spcAft>
              <a:buNone/>
              <a:defRPr sz="1800">
                <a:solidFill>
                  <a:schemeClr val="accent1"/>
                </a:solidFill>
              </a:defRPr>
            </a:lvl1pPr>
            <a:lvl2pPr lvl="1" rtl="0" algn="r">
              <a:spcBef>
                <a:spcPts val="0"/>
              </a:spcBef>
              <a:spcAft>
                <a:spcPts val="0"/>
              </a:spcAft>
              <a:buNone/>
              <a:defRPr sz="1800">
                <a:solidFill>
                  <a:schemeClr val="accent1"/>
                </a:solidFill>
                <a:latin typeface="Helvetica Neue"/>
                <a:ea typeface="Helvetica Neue"/>
                <a:cs typeface="Helvetica Neue"/>
                <a:sym typeface="Helvetica Neue"/>
              </a:defRPr>
            </a:lvl2pPr>
            <a:lvl3pPr lvl="2" rtl="0" algn="r">
              <a:spcBef>
                <a:spcPts val="0"/>
              </a:spcBef>
              <a:spcAft>
                <a:spcPts val="0"/>
              </a:spcAft>
              <a:buNone/>
              <a:defRPr sz="1800">
                <a:solidFill>
                  <a:schemeClr val="accent1"/>
                </a:solidFill>
                <a:latin typeface="Helvetica Neue"/>
                <a:ea typeface="Helvetica Neue"/>
                <a:cs typeface="Helvetica Neue"/>
                <a:sym typeface="Helvetica Neue"/>
              </a:defRPr>
            </a:lvl3pPr>
            <a:lvl4pPr lvl="3" rtl="0" algn="r">
              <a:spcBef>
                <a:spcPts val="0"/>
              </a:spcBef>
              <a:spcAft>
                <a:spcPts val="0"/>
              </a:spcAft>
              <a:buNone/>
              <a:defRPr sz="1800">
                <a:solidFill>
                  <a:schemeClr val="accent1"/>
                </a:solidFill>
                <a:latin typeface="Helvetica Neue"/>
                <a:ea typeface="Helvetica Neue"/>
                <a:cs typeface="Helvetica Neue"/>
                <a:sym typeface="Helvetica Neue"/>
              </a:defRPr>
            </a:lvl4pPr>
            <a:lvl5pPr lvl="4" rtl="0" algn="r">
              <a:spcBef>
                <a:spcPts val="0"/>
              </a:spcBef>
              <a:spcAft>
                <a:spcPts val="0"/>
              </a:spcAft>
              <a:buNone/>
              <a:defRPr sz="1800">
                <a:solidFill>
                  <a:schemeClr val="accent1"/>
                </a:solidFill>
                <a:latin typeface="Helvetica Neue"/>
                <a:ea typeface="Helvetica Neue"/>
                <a:cs typeface="Helvetica Neue"/>
                <a:sym typeface="Helvetica Neue"/>
              </a:defRPr>
            </a:lvl5pPr>
            <a:lvl6pPr lvl="5" rtl="0" algn="r">
              <a:spcBef>
                <a:spcPts val="0"/>
              </a:spcBef>
              <a:spcAft>
                <a:spcPts val="0"/>
              </a:spcAft>
              <a:buNone/>
              <a:defRPr sz="1800">
                <a:solidFill>
                  <a:schemeClr val="accent1"/>
                </a:solidFill>
                <a:latin typeface="Helvetica Neue"/>
                <a:ea typeface="Helvetica Neue"/>
                <a:cs typeface="Helvetica Neue"/>
                <a:sym typeface="Helvetica Neue"/>
              </a:defRPr>
            </a:lvl6pPr>
            <a:lvl7pPr lvl="6" rtl="0" algn="r">
              <a:spcBef>
                <a:spcPts val="0"/>
              </a:spcBef>
              <a:spcAft>
                <a:spcPts val="0"/>
              </a:spcAft>
              <a:buNone/>
              <a:defRPr sz="1800">
                <a:solidFill>
                  <a:schemeClr val="accent1"/>
                </a:solidFill>
                <a:latin typeface="Helvetica Neue"/>
                <a:ea typeface="Helvetica Neue"/>
                <a:cs typeface="Helvetica Neue"/>
                <a:sym typeface="Helvetica Neue"/>
              </a:defRPr>
            </a:lvl7pPr>
            <a:lvl8pPr lvl="7" rtl="0" algn="r">
              <a:spcBef>
                <a:spcPts val="0"/>
              </a:spcBef>
              <a:spcAft>
                <a:spcPts val="0"/>
              </a:spcAft>
              <a:buNone/>
              <a:defRPr sz="1800">
                <a:solidFill>
                  <a:schemeClr val="accent1"/>
                </a:solidFill>
                <a:latin typeface="Helvetica Neue"/>
                <a:ea typeface="Helvetica Neue"/>
                <a:cs typeface="Helvetica Neue"/>
                <a:sym typeface="Helvetica Neue"/>
              </a:defRPr>
            </a:lvl8pPr>
            <a:lvl9pPr lvl="8" rtl="0" algn="r">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126" name="Google Shape;126;p23"/>
          <p:cNvSpPr txBox="1"/>
          <p:nvPr>
            <p:ph idx="1" type="subTitle"/>
          </p:nvPr>
        </p:nvSpPr>
        <p:spPr>
          <a:xfrm>
            <a:off x="5432625" y="1339275"/>
            <a:ext cx="2987700" cy="2031900"/>
          </a:xfrm>
          <a:prstGeom prst="rect">
            <a:avLst/>
          </a:prstGeom>
        </p:spPr>
        <p:txBody>
          <a:bodyPr anchorCtr="0" anchor="t" bIns="228600" lIns="228600" spcFirstLastPara="1" rIns="228600" wrap="square" tIns="228600">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numbers and subtitles">
  <p:cSld name="BIG_NUMBER_1_1">
    <p:bg>
      <p:bgPr>
        <a:solidFill>
          <a:schemeClr val="lt1"/>
        </a:solidFill>
      </p:bgPr>
    </p:bg>
    <p:spTree>
      <p:nvGrpSpPr>
        <p:cNvPr id="127" name="Shape 127"/>
        <p:cNvGrpSpPr/>
        <p:nvPr/>
      </p:nvGrpSpPr>
      <p:grpSpPr>
        <a:xfrm>
          <a:off x="0" y="0"/>
          <a:ext cx="0" cy="0"/>
          <a:chOff x="0" y="0"/>
          <a:chExt cx="0" cy="0"/>
        </a:xfrm>
      </p:grpSpPr>
      <p:sp>
        <p:nvSpPr>
          <p:cNvPr id="128" name="Google Shape;128;p24"/>
          <p:cNvSpPr txBox="1"/>
          <p:nvPr>
            <p:ph hasCustomPrompt="1" type="title"/>
          </p:nvPr>
        </p:nvSpPr>
        <p:spPr>
          <a:xfrm>
            <a:off x="4843925" y="889250"/>
            <a:ext cx="3586800" cy="588000"/>
          </a:xfrm>
          <a:prstGeom prst="rect">
            <a:avLst/>
          </a:prstGeom>
        </p:spPr>
        <p:txBody>
          <a:bodyPr anchorCtr="0" anchor="ctr" bIns="228600" lIns="228600" spcFirstLastPara="1" rIns="228600" wrap="square" tIns="228600">
            <a:noAutofit/>
          </a:bodyPr>
          <a:lstStyle>
            <a:lvl1pPr lvl="0" rtl="0" algn="r">
              <a:spcBef>
                <a:spcPts val="0"/>
              </a:spcBef>
              <a:spcAft>
                <a:spcPts val="0"/>
              </a:spcAft>
              <a:buClr>
                <a:schemeClr val="dk2"/>
              </a:buClr>
              <a:buSzPts val="3600"/>
              <a:buNone/>
              <a:defRPr sz="3600">
                <a:solidFill>
                  <a:schemeClr val="accent1"/>
                </a:solidFill>
              </a:defRPr>
            </a:lvl1pPr>
            <a:lvl2pPr lvl="1" rtl="0" algn="r">
              <a:spcBef>
                <a:spcPts val="0"/>
              </a:spcBef>
              <a:spcAft>
                <a:spcPts val="0"/>
              </a:spcAft>
              <a:buClr>
                <a:schemeClr val="dk2"/>
              </a:buClr>
              <a:buSzPts val="3600"/>
              <a:buNone/>
              <a:defRPr sz="3600">
                <a:solidFill>
                  <a:schemeClr val="dk2"/>
                </a:solidFill>
              </a:defRPr>
            </a:lvl2pPr>
            <a:lvl3pPr lvl="2" rtl="0" algn="r">
              <a:spcBef>
                <a:spcPts val="0"/>
              </a:spcBef>
              <a:spcAft>
                <a:spcPts val="0"/>
              </a:spcAft>
              <a:buClr>
                <a:schemeClr val="dk2"/>
              </a:buClr>
              <a:buSzPts val="3600"/>
              <a:buNone/>
              <a:defRPr sz="3600">
                <a:solidFill>
                  <a:schemeClr val="dk2"/>
                </a:solidFill>
              </a:defRPr>
            </a:lvl3pPr>
            <a:lvl4pPr lvl="3" rtl="0" algn="r">
              <a:spcBef>
                <a:spcPts val="0"/>
              </a:spcBef>
              <a:spcAft>
                <a:spcPts val="0"/>
              </a:spcAft>
              <a:buClr>
                <a:schemeClr val="dk2"/>
              </a:buClr>
              <a:buSzPts val="3600"/>
              <a:buNone/>
              <a:defRPr sz="3600">
                <a:solidFill>
                  <a:schemeClr val="dk2"/>
                </a:solidFill>
              </a:defRPr>
            </a:lvl4pPr>
            <a:lvl5pPr lvl="4" rtl="0" algn="r">
              <a:spcBef>
                <a:spcPts val="0"/>
              </a:spcBef>
              <a:spcAft>
                <a:spcPts val="0"/>
              </a:spcAft>
              <a:buClr>
                <a:schemeClr val="dk2"/>
              </a:buClr>
              <a:buSzPts val="3600"/>
              <a:buNone/>
              <a:defRPr sz="3600">
                <a:solidFill>
                  <a:schemeClr val="dk2"/>
                </a:solidFill>
              </a:defRPr>
            </a:lvl5pPr>
            <a:lvl6pPr lvl="5" rtl="0" algn="r">
              <a:spcBef>
                <a:spcPts val="0"/>
              </a:spcBef>
              <a:spcAft>
                <a:spcPts val="0"/>
              </a:spcAft>
              <a:buClr>
                <a:schemeClr val="dk2"/>
              </a:buClr>
              <a:buSzPts val="3600"/>
              <a:buNone/>
              <a:defRPr sz="3600">
                <a:solidFill>
                  <a:schemeClr val="dk2"/>
                </a:solidFill>
              </a:defRPr>
            </a:lvl6pPr>
            <a:lvl7pPr lvl="6" rtl="0" algn="r">
              <a:spcBef>
                <a:spcPts val="0"/>
              </a:spcBef>
              <a:spcAft>
                <a:spcPts val="0"/>
              </a:spcAft>
              <a:buClr>
                <a:schemeClr val="dk2"/>
              </a:buClr>
              <a:buSzPts val="3600"/>
              <a:buNone/>
              <a:defRPr sz="3600">
                <a:solidFill>
                  <a:schemeClr val="dk2"/>
                </a:solidFill>
              </a:defRPr>
            </a:lvl7pPr>
            <a:lvl8pPr lvl="7" rtl="0" algn="r">
              <a:spcBef>
                <a:spcPts val="0"/>
              </a:spcBef>
              <a:spcAft>
                <a:spcPts val="0"/>
              </a:spcAft>
              <a:buClr>
                <a:schemeClr val="dk2"/>
              </a:buClr>
              <a:buSzPts val="3600"/>
              <a:buNone/>
              <a:defRPr sz="3600">
                <a:solidFill>
                  <a:schemeClr val="dk2"/>
                </a:solidFill>
              </a:defRPr>
            </a:lvl8pPr>
            <a:lvl9pPr lvl="8" rtl="0" algn="r">
              <a:spcBef>
                <a:spcPts val="0"/>
              </a:spcBef>
              <a:spcAft>
                <a:spcPts val="0"/>
              </a:spcAft>
              <a:buClr>
                <a:schemeClr val="dk2"/>
              </a:buClr>
              <a:buSzPts val="3600"/>
              <a:buNone/>
              <a:defRPr sz="3600">
                <a:solidFill>
                  <a:schemeClr val="dk2"/>
                </a:solidFill>
              </a:defRPr>
            </a:lvl9pPr>
          </a:lstStyle>
          <a:p>
            <a:r>
              <a:t>xx%</a:t>
            </a:r>
          </a:p>
        </p:txBody>
      </p:sp>
      <p:sp>
        <p:nvSpPr>
          <p:cNvPr id="129" name="Google Shape;129;p24"/>
          <p:cNvSpPr txBox="1"/>
          <p:nvPr>
            <p:ph idx="1" type="subTitle"/>
          </p:nvPr>
        </p:nvSpPr>
        <p:spPr>
          <a:xfrm>
            <a:off x="4843925" y="1476750"/>
            <a:ext cx="3586800" cy="402900"/>
          </a:xfrm>
          <a:prstGeom prst="rect">
            <a:avLst/>
          </a:prstGeom>
        </p:spPr>
        <p:txBody>
          <a:bodyPr anchorCtr="0" anchor="ctr" bIns="228600" lIns="228600" spcFirstLastPara="1" rIns="228600" wrap="square" tIns="228600">
            <a:noAutofit/>
          </a:bodyPr>
          <a:lstStyle>
            <a:lvl1pPr lvl="0" rtl="0" algn="r">
              <a:lnSpc>
                <a:spcPct val="100000"/>
              </a:lnSpc>
              <a:spcBef>
                <a:spcPts val="0"/>
              </a:spcBef>
              <a:spcAft>
                <a:spcPts val="0"/>
              </a:spcAft>
              <a:buClr>
                <a:schemeClr val="dk1"/>
              </a:buClr>
              <a:buSzPts val="1600"/>
              <a:buNone/>
              <a:defRPr sz="1600"/>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30" name="Google Shape;130;p24"/>
          <p:cNvSpPr txBox="1"/>
          <p:nvPr>
            <p:ph hasCustomPrompt="1" idx="2" type="title"/>
          </p:nvPr>
        </p:nvSpPr>
        <p:spPr>
          <a:xfrm>
            <a:off x="4843925" y="2092638"/>
            <a:ext cx="3586800" cy="588000"/>
          </a:xfrm>
          <a:prstGeom prst="rect">
            <a:avLst/>
          </a:prstGeom>
        </p:spPr>
        <p:txBody>
          <a:bodyPr anchorCtr="0" anchor="ctr" bIns="228600" lIns="228600" spcFirstLastPara="1" rIns="228600" wrap="square" tIns="228600">
            <a:noAutofit/>
          </a:bodyPr>
          <a:lstStyle>
            <a:lvl1pPr lvl="0" rtl="0" algn="r">
              <a:spcBef>
                <a:spcPts val="0"/>
              </a:spcBef>
              <a:spcAft>
                <a:spcPts val="0"/>
              </a:spcAft>
              <a:buClr>
                <a:schemeClr val="dk2"/>
              </a:buClr>
              <a:buSzPts val="3600"/>
              <a:buNone/>
              <a:defRPr sz="3600">
                <a:solidFill>
                  <a:schemeClr val="accent1"/>
                </a:solidFill>
              </a:defRPr>
            </a:lvl1pPr>
            <a:lvl2pPr lvl="1" rtl="0" algn="r">
              <a:spcBef>
                <a:spcPts val="0"/>
              </a:spcBef>
              <a:spcAft>
                <a:spcPts val="0"/>
              </a:spcAft>
              <a:buClr>
                <a:schemeClr val="dk2"/>
              </a:buClr>
              <a:buSzPts val="3600"/>
              <a:buNone/>
              <a:defRPr sz="3600">
                <a:solidFill>
                  <a:schemeClr val="dk2"/>
                </a:solidFill>
              </a:defRPr>
            </a:lvl2pPr>
            <a:lvl3pPr lvl="2" rtl="0" algn="r">
              <a:spcBef>
                <a:spcPts val="0"/>
              </a:spcBef>
              <a:spcAft>
                <a:spcPts val="0"/>
              </a:spcAft>
              <a:buClr>
                <a:schemeClr val="dk2"/>
              </a:buClr>
              <a:buSzPts val="3600"/>
              <a:buNone/>
              <a:defRPr sz="3600">
                <a:solidFill>
                  <a:schemeClr val="dk2"/>
                </a:solidFill>
              </a:defRPr>
            </a:lvl3pPr>
            <a:lvl4pPr lvl="3" rtl="0" algn="r">
              <a:spcBef>
                <a:spcPts val="0"/>
              </a:spcBef>
              <a:spcAft>
                <a:spcPts val="0"/>
              </a:spcAft>
              <a:buClr>
                <a:schemeClr val="dk2"/>
              </a:buClr>
              <a:buSzPts val="3600"/>
              <a:buNone/>
              <a:defRPr sz="3600">
                <a:solidFill>
                  <a:schemeClr val="dk2"/>
                </a:solidFill>
              </a:defRPr>
            </a:lvl4pPr>
            <a:lvl5pPr lvl="4" rtl="0" algn="r">
              <a:spcBef>
                <a:spcPts val="0"/>
              </a:spcBef>
              <a:spcAft>
                <a:spcPts val="0"/>
              </a:spcAft>
              <a:buClr>
                <a:schemeClr val="dk2"/>
              </a:buClr>
              <a:buSzPts val="3600"/>
              <a:buNone/>
              <a:defRPr sz="3600">
                <a:solidFill>
                  <a:schemeClr val="dk2"/>
                </a:solidFill>
              </a:defRPr>
            </a:lvl5pPr>
            <a:lvl6pPr lvl="5" rtl="0" algn="r">
              <a:spcBef>
                <a:spcPts val="0"/>
              </a:spcBef>
              <a:spcAft>
                <a:spcPts val="0"/>
              </a:spcAft>
              <a:buClr>
                <a:schemeClr val="dk2"/>
              </a:buClr>
              <a:buSzPts val="3600"/>
              <a:buNone/>
              <a:defRPr sz="3600">
                <a:solidFill>
                  <a:schemeClr val="dk2"/>
                </a:solidFill>
              </a:defRPr>
            </a:lvl6pPr>
            <a:lvl7pPr lvl="6" rtl="0" algn="r">
              <a:spcBef>
                <a:spcPts val="0"/>
              </a:spcBef>
              <a:spcAft>
                <a:spcPts val="0"/>
              </a:spcAft>
              <a:buClr>
                <a:schemeClr val="dk2"/>
              </a:buClr>
              <a:buSzPts val="3600"/>
              <a:buNone/>
              <a:defRPr sz="3600">
                <a:solidFill>
                  <a:schemeClr val="dk2"/>
                </a:solidFill>
              </a:defRPr>
            </a:lvl7pPr>
            <a:lvl8pPr lvl="7" rtl="0" algn="r">
              <a:spcBef>
                <a:spcPts val="0"/>
              </a:spcBef>
              <a:spcAft>
                <a:spcPts val="0"/>
              </a:spcAft>
              <a:buClr>
                <a:schemeClr val="dk2"/>
              </a:buClr>
              <a:buSzPts val="3600"/>
              <a:buNone/>
              <a:defRPr sz="3600">
                <a:solidFill>
                  <a:schemeClr val="dk2"/>
                </a:solidFill>
              </a:defRPr>
            </a:lvl8pPr>
            <a:lvl9pPr lvl="8" rtl="0" algn="r">
              <a:spcBef>
                <a:spcPts val="0"/>
              </a:spcBef>
              <a:spcAft>
                <a:spcPts val="0"/>
              </a:spcAft>
              <a:buClr>
                <a:schemeClr val="dk2"/>
              </a:buClr>
              <a:buSzPts val="3600"/>
              <a:buNone/>
              <a:defRPr sz="3600">
                <a:solidFill>
                  <a:schemeClr val="dk2"/>
                </a:solidFill>
              </a:defRPr>
            </a:lvl9pPr>
          </a:lstStyle>
          <a:p>
            <a:r>
              <a:t>xx%</a:t>
            </a:r>
          </a:p>
        </p:txBody>
      </p:sp>
      <p:sp>
        <p:nvSpPr>
          <p:cNvPr id="131" name="Google Shape;131;p24"/>
          <p:cNvSpPr txBox="1"/>
          <p:nvPr>
            <p:ph idx="3" type="subTitle"/>
          </p:nvPr>
        </p:nvSpPr>
        <p:spPr>
          <a:xfrm>
            <a:off x="4843925" y="2680138"/>
            <a:ext cx="3586800" cy="402900"/>
          </a:xfrm>
          <a:prstGeom prst="rect">
            <a:avLst/>
          </a:prstGeom>
        </p:spPr>
        <p:txBody>
          <a:bodyPr anchorCtr="0" anchor="ctr" bIns="228600" lIns="228600" spcFirstLastPara="1" rIns="228600" wrap="square" tIns="228600">
            <a:noAutofit/>
          </a:bodyPr>
          <a:lstStyle>
            <a:lvl1pPr lvl="0" rtl="0" algn="r">
              <a:lnSpc>
                <a:spcPct val="100000"/>
              </a:lnSpc>
              <a:spcBef>
                <a:spcPts val="0"/>
              </a:spcBef>
              <a:spcAft>
                <a:spcPts val="0"/>
              </a:spcAft>
              <a:buClr>
                <a:schemeClr val="dk1"/>
              </a:buClr>
              <a:buSzPts val="1600"/>
              <a:buNone/>
              <a:defRPr sz="1600"/>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32" name="Google Shape;132;p24"/>
          <p:cNvSpPr txBox="1"/>
          <p:nvPr>
            <p:ph hasCustomPrompt="1" idx="4" type="title"/>
          </p:nvPr>
        </p:nvSpPr>
        <p:spPr>
          <a:xfrm>
            <a:off x="4843925" y="3308800"/>
            <a:ext cx="3586800" cy="588000"/>
          </a:xfrm>
          <a:prstGeom prst="rect">
            <a:avLst/>
          </a:prstGeom>
        </p:spPr>
        <p:txBody>
          <a:bodyPr anchorCtr="0" anchor="ctr" bIns="228600" lIns="228600" spcFirstLastPara="1" rIns="228600" wrap="square" tIns="228600">
            <a:noAutofit/>
          </a:bodyPr>
          <a:lstStyle>
            <a:lvl1pPr lvl="0" rtl="0" algn="r">
              <a:spcBef>
                <a:spcPts val="0"/>
              </a:spcBef>
              <a:spcAft>
                <a:spcPts val="0"/>
              </a:spcAft>
              <a:buClr>
                <a:schemeClr val="dk2"/>
              </a:buClr>
              <a:buSzPts val="3600"/>
              <a:buNone/>
              <a:defRPr sz="3600">
                <a:solidFill>
                  <a:schemeClr val="accent1"/>
                </a:solidFill>
              </a:defRPr>
            </a:lvl1pPr>
            <a:lvl2pPr lvl="1" rtl="0" algn="r">
              <a:spcBef>
                <a:spcPts val="0"/>
              </a:spcBef>
              <a:spcAft>
                <a:spcPts val="0"/>
              </a:spcAft>
              <a:buClr>
                <a:schemeClr val="dk2"/>
              </a:buClr>
              <a:buSzPts val="3600"/>
              <a:buNone/>
              <a:defRPr sz="3600">
                <a:solidFill>
                  <a:schemeClr val="dk2"/>
                </a:solidFill>
              </a:defRPr>
            </a:lvl2pPr>
            <a:lvl3pPr lvl="2" rtl="0" algn="r">
              <a:spcBef>
                <a:spcPts val="0"/>
              </a:spcBef>
              <a:spcAft>
                <a:spcPts val="0"/>
              </a:spcAft>
              <a:buClr>
                <a:schemeClr val="dk2"/>
              </a:buClr>
              <a:buSzPts val="3600"/>
              <a:buNone/>
              <a:defRPr sz="3600">
                <a:solidFill>
                  <a:schemeClr val="dk2"/>
                </a:solidFill>
              </a:defRPr>
            </a:lvl3pPr>
            <a:lvl4pPr lvl="3" rtl="0" algn="r">
              <a:spcBef>
                <a:spcPts val="0"/>
              </a:spcBef>
              <a:spcAft>
                <a:spcPts val="0"/>
              </a:spcAft>
              <a:buClr>
                <a:schemeClr val="dk2"/>
              </a:buClr>
              <a:buSzPts val="3600"/>
              <a:buNone/>
              <a:defRPr sz="3600">
                <a:solidFill>
                  <a:schemeClr val="dk2"/>
                </a:solidFill>
              </a:defRPr>
            </a:lvl4pPr>
            <a:lvl5pPr lvl="4" rtl="0" algn="r">
              <a:spcBef>
                <a:spcPts val="0"/>
              </a:spcBef>
              <a:spcAft>
                <a:spcPts val="0"/>
              </a:spcAft>
              <a:buClr>
                <a:schemeClr val="dk2"/>
              </a:buClr>
              <a:buSzPts val="3600"/>
              <a:buNone/>
              <a:defRPr sz="3600">
                <a:solidFill>
                  <a:schemeClr val="dk2"/>
                </a:solidFill>
              </a:defRPr>
            </a:lvl5pPr>
            <a:lvl6pPr lvl="5" rtl="0" algn="r">
              <a:spcBef>
                <a:spcPts val="0"/>
              </a:spcBef>
              <a:spcAft>
                <a:spcPts val="0"/>
              </a:spcAft>
              <a:buClr>
                <a:schemeClr val="dk2"/>
              </a:buClr>
              <a:buSzPts val="3600"/>
              <a:buNone/>
              <a:defRPr sz="3600">
                <a:solidFill>
                  <a:schemeClr val="dk2"/>
                </a:solidFill>
              </a:defRPr>
            </a:lvl6pPr>
            <a:lvl7pPr lvl="6" rtl="0" algn="r">
              <a:spcBef>
                <a:spcPts val="0"/>
              </a:spcBef>
              <a:spcAft>
                <a:spcPts val="0"/>
              </a:spcAft>
              <a:buClr>
                <a:schemeClr val="dk2"/>
              </a:buClr>
              <a:buSzPts val="3600"/>
              <a:buNone/>
              <a:defRPr sz="3600">
                <a:solidFill>
                  <a:schemeClr val="dk2"/>
                </a:solidFill>
              </a:defRPr>
            </a:lvl7pPr>
            <a:lvl8pPr lvl="7" rtl="0" algn="r">
              <a:spcBef>
                <a:spcPts val="0"/>
              </a:spcBef>
              <a:spcAft>
                <a:spcPts val="0"/>
              </a:spcAft>
              <a:buClr>
                <a:schemeClr val="dk2"/>
              </a:buClr>
              <a:buSzPts val="3600"/>
              <a:buNone/>
              <a:defRPr sz="3600">
                <a:solidFill>
                  <a:schemeClr val="dk2"/>
                </a:solidFill>
              </a:defRPr>
            </a:lvl8pPr>
            <a:lvl9pPr lvl="8" rtl="0" algn="r">
              <a:spcBef>
                <a:spcPts val="0"/>
              </a:spcBef>
              <a:spcAft>
                <a:spcPts val="0"/>
              </a:spcAft>
              <a:buClr>
                <a:schemeClr val="dk2"/>
              </a:buClr>
              <a:buSzPts val="3600"/>
              <a:buNone/>
              <a:defRPr sz="3600">
                <a:solidFill>
                  <a:schemeClr val="dk2"/>
                </a:solidFill>
              </a:defRPr>
            </a:lvl9pPr>
          </a:lstStyle>
          <a:p>
            <a:r>
              <a:t>xx%</a:t>
            </a:r>
          </a:p>
        </p:txBody>
      </p:sp>
      <p:sp>
        <p:nvSpPr>
          <p:cNvPr id="133" name="Google Shape;133;p24"/>
          <p:cNvSpPr txBox="1"/>
          <p:nvPr>
            <p:ph idx="5" type="subTitle"/>
          </p:nvPr>
        </p:nvSpPr>
        <p:spPr>
          <a:xfrm>
            <a:off x="4843925" y="3896300"/>
            <a:ext cx="3586800" cy="402900"/>
          </a:xfrm>
          <a:prstGeom prst="rect">
            <a:avLst/>
          </a:prstGeom>
        </p:spPr>
        <p:txBody>
          <a:bodyPr anchorCtr="0" anchor="ctr" bIns="228600" lIns="228600" spcFirstLastPara="1" rIns="228600" wrap="square" tIns="228600">
            <a:noAutofit/>
          </a:bodyPr>
          <a:lstStyle>
            <a:lvl1pPr lvl="0" rtl="0" algn="r">
              <a:lnSpc>
                <a:spcPct val="100000"/>
              </a:lnSpc>
              <a:spcBef>
                <a:spcPts val="0"/>
              </a:spcBef>
              <a:spcAft>
                <a:spcPts val="0"/>
              </a:spcAft>
              <a:buClr>
                <a:schemeClr val="dk1"/>
              </a:buClr>
              <a:buSzPts val="1600"/>
              <a:buNone/>
              <a:defRPr sz="1600"/>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7" name="Shape 1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 type="subTitle"/>
          </p:nvPr>
        </p:nvSpPr>
        <p:spPr>
          <a:xfrm>
            <a:off x="704425" y="939025"/>
            <a:ext cx="7726500" cy="36648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18" name="Google Shape;18;p4"/>
          <p:cNvSpPr txBox="1"/>
          <p:nvPr>
            <p:ph type="title"/>
          </p:nvPr>
        </p:nvSpPr>
        <p:spPr>
          <a:xfrm>
            <a:off x="704400" y="255100"/>
            <a:ext cx="36984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9" name="Shape 19"/>
        <p:cNvGrpSpPr/>
        <p:nvPr/>
      </p:nvGrpSpPr>
      <p:grpSpPr>
        <a:xfrm>
          <a:off x="0" y="0"/>
          <a:ext cx="0" cy="0"/>
          <a:chOff x="0" y="0"/>
          <a:chExt cx="0" cy="0"/>
        </a:xfrm>
      </p:grpSpPr>
      <p:sp>
        <p:nvSpPr>
          <p:cNvPr id="20" name="Google Shape;20;p5"/>
          <p:cNvSpPr txBox="1"/>
          <p:nvPr>
            <p:ph idx="1" type="subTitle"/>
          </p:nvPr>
        </p:nvSpPr>
        <p:spPr>
          <a:xfrm>
            <a:off x="5432625" y="1710638"/>
            <a:ext cx="2998200" cy="9411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21" name="Google Shape;21;p5"/>
          <p:cNvSpPr txBox="1"/>
          <p:nvPr>
            <p:ph type="title"/>
          </p:nvPr>
        </p:nvSpPr>
        <p:spPr>
          <a:xfrm>
            <a:off x="704400" y="255100"/>
            <a:ext cx="49152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
        <p:nvSpPr>
          <p:cNvPr id="22" name="Google Shape;22;p5"/>
          <p:cNvSpPr txBox="1"/>
          <p:nvPr>
            <p:ph idx="2" type="subTitle"/>
          </p:nvPr>
        </p:nvSpPr>
        <p:spPr>
          <a:xfrm>
            <a:off x="5432625" y="1297713"/>
            <a:ext cx="2998200" cy="5139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800"/>
              <a:buNone/>
              <a:defRPr b="1" sz="1800"/>
            </a:lvl1pPr>
            <a:lvl2pPr lvl="1" rtl="0">
              <a:spcBef>
                <a:spcPts val="1600"/>
              </a:spcBef>
              <a:spcAft>
                <a:spcPts val="0"/>
              </a:spcAft>
              <a:buSzPts val="1800"/>
              <a:buNone/>
              <a:defRPr b="1" sz="1800"/>
            </a:lvl2pPr>
            <a:lvl3pPr lvl="2" rtl="0">
              <a:spcBef>
                <a:spcPts val="1600"/>
              </a:spcBef>
              <a:spcAft>
                <a:spcPts val="0"/>
              </a:spcAft>
              <a:buSzPts val="1800"/>
              <a:buNone/>
              <a:defRPr b="1" sz="1800"/>
            </a:lvl3pPr>
            <a:lvl4pPr lvl="3" rtl="0">
              <a:spcBef>
                <a:spcPts val="1600"/>
              </a:spcBef>
              <a:spcAft>
                <a:spcPts val="0"/>
              </a:spcAft>
              <a:buSzPts val="1800"/>
              <a:buNone/>
              <a:defRPr b="1" sz="1800"/>
            </a:lvl4pPr>
            <a:lvl5pPr lvl="4" rtl="0">
              <a:spcBef>
                <a:spcPts val="1600"/>
              </a:spcBef>
              <a:spcAft>
                <a:spcPts val="0"/>
              </a:spcAft>
              <a:buSzPts val="1800"/>
              <a:buNone/>
              <a:defRPr b="1" sz="1800"/>
            </a:lvl5pPr>
            <a:lvl6pPr lvl="5" rtl="0">
              <a:spcBef>
                <a:spcPts val="1600"/>
              </a:spcBef>
              <a:spcAft>
                <a:spcPts val="0"/>
              </a:spcAft>
              <a:buSzPts val="1800"/>
              <a:buNone/>
              <a:defRPr b="1" sz="1800"/>
            </a:lvl6pPr>
            <a:lvl7pPr lvl="6" rtl="0">
              <a:spcBef>
                <a:spcPts val="1600"/>
              </a:spcBef>
              <a:spcAft>
                <a:spcPts val="0"/>
              </a:spcAft>
              <a:buSzPts val="1800"/>
              <a:buNone/>
              <a:defRPr b="1" sz="1800"/>
            </a:lvl7pPr>
            <a:lvl8pPr lvl="7" rtl="0">
              <a:spcBef>
                <a:spcPts val="1600"/>
              </a:spcBef>
              <a:spcAft>
                <a:spcPts val="0"/>
              </a:spcAft>
              <a:buSzPts val="1800"/>
              <a:buNone/>
              <a:defRPr b="1" sz="1800"/>
            </a:lvl8pPr>
            <a:lvl9pPr lvl="8" rtl="0">
              <a:spcBef>
                <a:spcPts val="1600"/>
              </a:spcBef>
              <a:spcAft>
                <a:spcPts val="1600"/>
              </a:spcAft>
              <a:buSzPts val="1800"/>
              <a:buNone/>
              <a:defRPr b="1" sz="1800"/>
            </a:lvl9pPr>
          </a:lstStyle>
          <a:p/>
        </p:txBody>
      </p:sp>
      <p:sp>
        <p:nvSpPr>
          <p:cNvPr id="23" name="Google Shape;23;p5"/>
          <p:cNvSpPr txBox="1"/>
          <p:nvPr>
            <p:ph idx="3" type="subTitle"/>
          </p:nvPr>
        </p:nvSpPr>
        <p:spPr>
          <a:xfrm>
            <a:off x="5432625" y="3572563"/>
            <a:ext cx="2998200" cy="9411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24" name="Google Shape;24;p5"/>
          <p:cNvSpPr txBox="1"/>
          <p:nvPr>
            <p:ph idx="4" type="subTitle"/>
          </p:nvPr>
        </p:nvSpPr>
        <p:spPr>
          <a:xfrm>
            <a:off x="5432625" y="3159638"/>
            <a:ext cx="2998200" cy="513900"/>
          </a:xfrm>
          <a:prstGeom prst="rect">
            <a:avLst/>
          </a:prstGeom>
        </p:spPr>
        <p:txBody>
          <a:bodyPr anchorCtr="0" anchor="ctr" bIns="228600" lIns="228600" spcFirstLastPara="1" rIns="228600" wrap="square" tIns="228600">
            <a:noAutofit/>
          </a:bodyPr>
          <a:lstStyle>
            <a:lvl1pPr lvl="0" rtl="0">
              <a:spcBef>
                <a:spcPts val="0"/>
              </a:spcBef>
              <a:spcAft>
                <a:spcPts val="0"/>
              </a:spcAft>
              <a:buSzPts val="1800"/>
              <a:buNone/>
              <a:defRPr b="1" sz="1800"/>
            </a:lvl1pPr>
            <a:lvl2pPr lvl="1" rtl="0">
              <a:spcBef>
                <a:spcPts val="1600"/>
              </a:spcBef>
              <a:spcAft>
                <a:spcPts val="0"/>
              </a:spcAft>
              <a:buSzPts val="1800"/>
              <a:buNone/>
              <a:defRPr b="1" sz="1800"/>
            </a:lvl2pPr>
            <a:lvl3pPr lvl="2" rtl="0">
              <a:spcBef>
                <a:spcPts val="1600"/>
              </a:spcBef>
              <a:spcAft>
                <a:spcPts val="0"/>
              </a:spcAft>
              <a:buSzPts val="1800"/>
              <a:buNone/>
              <a:defRPr b="1" sz="1800"/>
            </a:lvl3pPr>
            <a:lvl4pPr lvl="3" rtl="0">
              <a:spcBef>
                <a:spcPts val="1600"/>
              </a:spcBef>
              <a:spcAft>
                <a:spcPts val="0"/>
              </a:spcAft>
              <a:buSzPts val="1800"/>
              <a:buNone/>
              <a:defRPr b="1" sz="1800"/>
            </a:lvl4pPr>
            <a:lvl5pPr lvl="4" rtl="0">
              <a:spcBef>
                <a:spcPts val="1600"/>
              </a:spcBef>
              <a:spcAft>
                <a:spcPts val="0"/>
              </a:spcAft>
              <a:buSzPts val="1800"/>
              <a:buNone/>
              <a:defRPr b="1" sz="1800"/>
            </a:lvl5pPr>
            <a:lvl6pPr lvl="5" rtl="0">
              <a:spcBef>
                <a:spcPts val="1600"/>
              </a:spcBef>
              <a:spcAft>
                <a:spcPts val="0"/>
              </a:spcAft>
              <a:buSzPts val="1800"/>
              <a:buNone/>
              <a:defRPr b="1" sz="1800"/>
            </a:lvl6pPr>
            <a:lvl7pPr lvl="6" rtl="0">
              <a:spcBef>
                <a:spcPts val="1600"/>
              </a:spcBef>
              <a:spcAft>
                <a:spcPts val="0"/>
              </a:spcAft>
              <a:buSzPts val="1800"/>
              <a:buNone/>
              <a:defRPr b="1" sz="1800"/>
            </a:lvl7pPr>
            <a:lvl8pPr lvl="7" rtl="0">
              <a:spcBef>
                <a:spcPts val="1600"/>
              </a:spcBef>
              <a:spcAft>
                <a:spcPts val="0"/>
              </a:spcAft>
              <a:buSzPts val="1800"/>
              <a:buNone/>
              <a:defRPr b="1" sz="1800"/>
            </a:lvl8pPr>
            <a:lvl9pPr lvl="8" rtl="0">
              <a:spcBef>
                <a:spcPts val="1600"/>
              </a:spcBef>
              <a:spcAft>
                <a:spcPts val="1600"/>
              </a:spcAft>
              <a:buSzPts val="1800"/>
              <a:buNone/>
              <a:defRPr b="1"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704400" y="255100"/>
            <a:ext cx="70800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27" name="Shape 27"/>
        <p:cNvGrpSpPr/>
        <p:nvPr/>
      </p:nvGrpSpPr>
      <p:grpSpPr>
        <a:xfrm>
          <a:off x="0" y="0"/>
          <a:ext cx="0" cy="0"/>
          <a:chOff x="0" y="0"/>
          <a:chExt cx="0" cy="0"/>
        </a:xfrm>
      </p:grpSpPr>
      <p:sp>
        <p:nvSpPr>
          <p:cNvPr id="28" name="Google Shape;28;p7"/>
          <p:cNvSpPr txBox="1"/>
          <p:nvPr>
            <p:ph idx="1" type="subTitle"/>
          </p:nvPr>
        </p:nvSpPr>
        <p:spPr>
          <a:xfrm>
            <a:off x="704425" y="1037175"/>
            <a:ext cx="4580100" cy="31668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29" name="Google Shape;29;p7"/>
          <p:cNvSpPr txBox="1"/>
          <p:nvPr>
            <p:ph type="title"/>
          </p:nvPr>
        </p:nvSpPr>
        <p:spPr>
          <a:xfrm>
            <a:off x="704400" y="255100"/>
            <a:ext cx="3358800" cy="596400"/>
          </a:xfrm>
          <a:prstGeom prst="rect">
            <a:avLst/>
          </a:prstGeom>
        </p:spPr>
        <p:txBody>
          <a:bodyPr anchorCtr="0" anchor="ctr" bIns="228600" lIns="228600" spcFirstLastPara="1" rIns="228600" wrap="square" tIns="228600">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sz="1800">
                <a:solidFill>
                  <a:schemeClr val="accent1"/>
                </a:solidFill>
                <a:latin typeface="Helvetica Neue"/>
                <a:ea typeface="Helvetica Neue"/>
                <a:cs typeface="Helvetica Neue"/>
                <a:sym typeface="Helvetica Neue"/>
              </a:defRPr>
            </a:lvl2pPr>
            <a:lvl3pPr lvl="2" rtl="0">
              <a:spcBef>
                <a:spcPts val="0"/>
              </a:spcBef>
              <a:spcAft>
                <a:spcPts val="0"/>
              </a:spcAft>
              <a:buNone/>
              <a:defRPr sz="1800">
                <a:solidFill>
                  <a:schemeClr val="accent1"/>
                </a:solidFill>
                <a:latin typeface="Helvetica Neue"/>
                <a:ea typeface="Helvetica Neue"/>
                <a:cs typeface="Helvetica Neue"/>
                <a:sym typeface="Helvetica Neue"/>
              </a:defRPr>
            </a:lvl3pPr>
            <a:lvl4pPr lvl="3" rtl="0">
              <a:spcBef>
                <a:spcPts val="0"/>
              </a:spcBef>
              <a:spcAft>
                <a:spcPts val="0"/>
              </a:spcAft>
              <a:buNone/>
              <a:defRPr sz="1800">
                <a:solidFill>
                  <a:schemeClr val="accent1"/>
                </a:solidFill>
                <a:latin typeface="Helvetica Neue"/>
                <a:ea typeface="Helvetica Neue"/>
                <a:cs typeface="Helvetica Neue"/>
                <a:sym typeface="Helvetica Neue"/>
              </a:defRPr>
            </a:lvl4pPr>
            <a:lvl5pPr lvl="4" rtl="0">
              <a:spcBef>
                <a:spcPts val="0"/>
              </a:spcBef>
              <a:spcAft>
                <a:spcPts val="0"/>
              </a:spcAft>
              <a:buNone/>
              <a:defRPr sz="1800">
                <a:solidFill>
                  <a:schemeClr val="accent1"/>
                </a:solidFill>
                <a:latin typeface="Helvetica Neue"/>
                <a:ea typeface="Helvetica Neue"/>
                <a:cs typeface="Helvetica Neue"/>
                <a:sym typeface="Helvetica Neue"/>
              </a:defRPr>
            </a:lvl5pPr>
            <a:lvl6pPr lvl="5" rtl="0">
              <a:spcBef>
                <a:spcPts val="0"/>
              </a:spcBef>
              <a:spcAft>
                <a:spcPts val="0"/>
              </a:spcAft>
              <a:buNone/>
              <a:defRPr sz="1800">
                <a:solidFill>
                  <a:schemeClr val="accent1"/>
                </a:solidFill>
                <a:latin typeface="Helvetica Neue"/>
                <a:ea typeface="Helvetica Neue"/>
                <a:cs typeface="Helvetica Neue"/>
                <a:sym typeface="Helvetica Neue"/>
              </a:defRPr>
            </a:lvl6pPr>
            <a:lvl7pPr lvl="6" rtl="0">
              <a:spcBef>
                <a:spcPts val="0"/>
              </a:spcBef>
              <a:spcAft>
                <a:spcPts val="0"/>
              </a:spcAft>
              <a:buNone/>
              <a:defRPr sz="1800">
                <a:solidFill>
                  <a:schemeClr val="accent1"/>
                </a:solidFill>
                <a:latin typeface="Helvetica Neue"/>
                <a:ea typeface="Helvetica Neue"/>
                <a:cs typeface="Helvetica Neue"/>
                <a:sym typeface="Helvetica Neue"/>
              </a:defRPr>
            </a:lvl7pPr>
            <a:lvl8pPr lvl="7" rtl="0">
              <a:spcBef>
                <a:spcPts val="0"/>
              </a:spcBef>
              <a:spcAft>
                <a:spcPts val="0"/>
              </a:spcAft>
              <a:buNone/>
              <a:defRPr sz="1800">
                <a:solidFill>
                  <a:schemeClr val="accent1"/>
                </a:solidFill>
                <a:latin typeface="Helvetica Neue"/>
                <a:ea typeface="Helvetica Neue"/>
                <a:cs typeface="Helvetica Neue"/>
                <a:sym typeface="Helvetica Neue"/>
              </a:defRPr>
            </a:lvl8pPr>
            <a:lvl9pPr lvl="8" rtl="0">
              <a:spcBef>
                <a:spcPts val="0"/>
              </a:spcBef>
              <a:spcAft>
                <a:spcPts val="0"/>
              </a:spcAft>
              <a:buNone/>
              <a:defRPr sz="1800">
                <a:solidFill>
                  <a:schemeClr val="accent1"/>
                </a:solidFill>
                <a:latin typeface="Helvetica Neue"/>
                <a:ea typeface="Helvetica Neue"/>
                <a:cs typeface="Helvetica Neue"/>
                <a:sym typeface="Helvetica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0" name="Shape 30"/>
        <p:cNvGrpSpPr/>
        <p:nvPr/>
      </p:nvGrpSpPr>
      <p:grpSpPr>
        <a:xfrm>
          <a:off x="0" y="0"/>
          <a:ext cx="0" cy="0"/>
          <a:chOff x="0" y="0"/>
          <a:chExt cx="0" cy="0"/>
        </a:xfrm>
      </p:grpSpPr>
      <p:grpSp>
        <p:nvGrpSpPr>
          <p:cNvPr id="31" name="Google Shape;31;p8"/>
          <p:cNvGrpSpPr/>
          <p:nvPr/>
        </p:nvGrpSpPr>
        <p:grpSpPr>
          <a:xfrm>
            <a:off x="-2037125" y="-2019300"/>
            <a:ext cx="13240700" cy="9207600"/>
            <a:chOff x="-2037125" y="-2019300"/>
            <a:chExt cx="13240700" cy="9207600"/>
          </a:xfrm>
        </p:grpSpPr>
        <p:sp>
          <p:nvSpPr>
            <p:cNvPr id="32" name="Google Shape;32;p8"/>
            <p:cNvSpPr/>
            <p:nvPr/>
          </p:nvSpPr>
          <p:spPr>
            <a:xfrm flipH="1">
              <a:off x="7139175" y="312390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p:nvPr/>
          </p:nvSpPr>
          <p:spPr>
            <a:xfrm flipH="1" rot="10800000">
              <a:off x="-2037125" y="-2019300"/>
              <a:ext cx="4064400" cy="4064400"/>
            </a:xfrm>
            <a:prstGeom prst="arc">
              <a:avLst>
                <a:gd fmla="val 16200000" name="adj1"/>
                <a:gd fmla="val 33971"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8"/>
          <p:cNvSpPr txBox="1"/>
          <p:nvPr>
            <p:ph type="title"/>
          </p:nvPr>
        </p:nvSpPr>
        <p:spPr>
          <a:xfrm>
            <a:off x="1758400" y="1571700"/>
            <a:ext cx="5613300" cy="2025600"/>
          </a:xfrm>
          <a:prstGeom prst="rect">
            <a:avLst/>
          </a:prstGeom>
        </p:spPr>
        <p:txBody>
          <a:bodyPr anchorCtr="0" anchor="ctr" bIns="228600" lIns="228600" spcFirstLastPara="1" rIns="228600" wrap="square" tIns="228600">
            <a:noAutofit/>
          </a:bodyPr>
          <a:lstStyle>
            <a:lvl1pPr lvl="0" rtl="0" algn="ctr">
              <a:spcBef>
                <a:spcPts val="0"/>
              </a:spcBef>
              <a:spcAft>
                <a:spcPts val="0"/>
              </a:spcAft>
              <a:buNone/>
              <a:defRPr sz="7200"/>
            </a:lvl1pPr>
            <a:lvl2pPr lvl="1" rtl="0" algn="ctr">
              <a:spcBef>
                <a:spcPts val="0"/>
              </a:spcBef>
              <a:spcAft>
                <a:spcPts val="0"/>
              </a:spcAft>
              <a:buNone/>
              <a:defRPr>
                <a:latin typeface="Helvetica Neue"/>
                <a:ea typeface="Helvetica Neue"/>
                <a:cs typeface="Helvetica Neue"/>
                <a:sym typeface="Helvetica Neue"/>
              </a:defRPr>
            </a:lvl2pPr>
            <a:lvl3pPr lvl="2" rtl="0" algn="ctr">
              <a:spcBef>
                <a:spcPts val="0"/>
              </a:spcBef>
              <a:spcAft>
                <a:spcPts val="0"/>
              </a:spcAft>
              <a:buNone/>
              <a:defRPr>
                <a:latin typeface="Helvetica Neue"/>
                <a:ea typeface="Helvetica Neue"/>
                <a:cs typeface="Helvetica Neue"/>
                <a:sym typeface="Helvetica Neue"/>
              </a:defRPr>
            </a:lvl3pPr>
            <a:lvl4pPr lvl="3" rtl="0" algn="ctr">
              <a:spcBef>
                <a:spcPts val="0"/>
              </a:spcBef>
              <a:spcAft>
                <a:spcPts val="0"/>
              </a:spcAft>
              <a:buNone/>
              <a:defRPr>
                <a:latin typeface="Helvetica Neue"/>
                <a:ea typeface="Helvetica Neue"/>
                <a:cs typeface="Helvetica Neue"/>
                <a:sym typeface="Helvetica Neue"/>
              </a:defRPr>
            </a:lvl4pPr>
            <a:lvl5pPr lvl="4" rtl="0" algn="ctr">
              <a:spcBef>
                <a:spcPts val="0"/>
              </a:spcBef>
              <a:spcAft>
                <a:spcPts val="0"/>
              </a:spcAft>
              <a:buNone/>
              <a:defRPr>
                <a:latin typeface="Helvetica Neue"/>
                <a:ea typeface="Helvetica Neue"/>
                <a:cs typeface="Helvetica Neue"/>
                <a:sym typeface="Helvetica Neue"/>
              </a:defRPr>
            </a:lvl5pPr>
            <a:lvl6pPr lvl="5" rtl="0" algn="ctr">
              <a:spcBef>
                <a:spcPts val="0"/>
              </a:spcBef>
              <a:spcAft>
                <a:spcPts val="0"/>
              </a:spcAft>
              <a:buNone/>
              <a:defRPr>
                <a:latin typeface="Helvetica Neue"/>
                <a:ea typeface="Helvetica Neue"/>
                <a:cs typeface="Helvetica Neue"/>
                <a:sym typeface="Helvetica Neue"/>
              </a:defRPr>
            </a:lvl6pPr>
            <a:lvl7pPr lvl="6" rtl="0" algn="ctr">
              <a:spcBef>
                <a:spcPts val="0"/>
              </a:spcBef>
              <a:spcAft>
                <a:spcPts val="0"/>
              </a:spcAft>
              <a:buNone/>
              <a:defRPr>
                <a:latin typeface="Helvetica Neue"/>
                <a:ea typeface="Helvetica Neue"/>
                <a:cs typeface="Helvetica Neue"/>
                <a:sym typeface="Helvetica Neue"/>
              </a:defRPr>
            </a:lvl7pPr>
            <a:lvl8pPr lvl="7" rtl="0" algn="ctr">
              <a:spcBef>
                <a:spcPts val="0"/>
              </a:spcBef>
              <a:spcAft>
                <a:spcPts val="0"/>
              </a:spcAft>
              <a:buNone/>
              <a:defRPr>
                <a:latin typeface="Helvetica Neue"/>
                <a:ea typeface="Helvetica Neue"/>
                <a:cs typeface="Helvetica Neue"/>
                <a:sym typeface="Helvetica Neue"/>
              </a:defRPr>
            </a:lvl8pPr>
            <a:lvl9pPr lvl="8" rtl="0" algn="ctr">
              <a:spcBef>
                <a:spcPts val="0"/>
              </a:spcBef>
              <a:spcAft>
                <a:spcPts val="0"/>
              </a:spcAft>
              <a:buNone/>
              <a:defRPr>
                <a:latin typeface="Helvetica Neue"/>
                <a:ea typeface="Helvetica Neue"/>
                <a:cs typeface="Helvetica Neue"/>
                <a:sym typeface="Helvetica Neue"/>
              </a:defRPr>
            </a:lvl9pPr>
          </a:lstStyle>
          <a:p/>
        </p:txBody>
      </p:sp>
      <p:sp>
        <p:nvSpPr>
          <p:cNvPr id="35" name="Google Shape;35;p8"/>
          <p:cNvSpPr txBox="1"/>
          <p:nvPr>
            <p:ph idx="1" type="subTitle"/>
          </p:nvPr>
        </p:nvSpPr>
        <p:spPr>
          <a:xfrm>
            <a:off x="2286350" y="3564925"/>
            <a:ext cx="4584900" cy="1039200"/>
          </a:xfrm>
          <a:prstGeom prst="rect">
            <a:avLst/>
          </a:prstGeom>
        </p:spPr>
        <p:txBody>
          <a:bodyPr anchorCtr="0" anchor="t" bIns="228600" lIns="228600" spcFirstLastPara="1" rIns="228600" wrap="square" tIns="228600">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6" name="Shape 36"/>
        <p:cNvGrpSpPr/>
        <p:nvPr/>
      </p:nvGrpSpPr>
      <p:grpSpPr>
        <a:xfrm>
          <a:off x="0" y="0"/>
          <a:ext cx="0" cy="0"/>
          <a:chOff x="0" y="0"/>
          <a:chExt cx="0" cy="0"/>
        </a:xfrm>
      </p:grpSpPr>
      <p:grpSp>
        <p:nvGrpSpPr>
          <p:cNvPr id="37" name="Google Shape;37;p9"/>
          <p:cNvGrpSpPr/>
          <p:nvPr/>
        </p:nvGrpSpPr>
        <p:grpSpPr>
          <a:xfrm>
            <a:off x="713225" y="552450"/>
            <a:ext cx="4064400" cy="4064400"/>
            <a:chOff x="960125" y="552450"/>
            <a:chExt cx="4064400" cy="4064400"/>
          </a:xfrm>
        </p:grpSpPr>
        <p:sp>
          <p:nvSpPr>
            <p:cNvPr id="38" name="Google Shape;38;p9"/>
            <p:cNvSpPr/>
            <p:nvPr/>
          </p:nvSpPr>
          <p:spPr>
            <a:xfrm>
              <a:off x="960125" y="55245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p:nvPr/>
          </p:nvSpPr>
          <p:spPr>
            <a:xfrm rot="10800000">
              <a:off x="960125" y="55245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9"/>
          <p:cNvSpPr txBox="1"/>
          <p:nvPr>
            <p:ph type="title"/>
          </p:nvPr>
        </p:nvSpPr>
        <p:spPr>
          <a:xfrm>
            <a:off x="713225" y="1571850"/>
            <a:ext cx="4064400" cy="2025600"/>
          </a:xfrm>
          <a:prstGeom prst="rect">
            <a:avLst/>
          </a:prstGeom>
        </p:spPr>
        <p:txBody>
          <a:bodyPr anchorCtr="0" anchor="ctr" bIns="228600" lIns="228600" spcFirstLastPara="1" rIns="228600" wrap="square" tIns="228600">
            <a:noAutofit/>
          </a:bodyPr>
          <a:lstStyle>
            <a:lvl1pPr lvl="0" rtl="0" algn="ctr">
              <a:spcBef>
                <a:spcPts val="0"/>
              </a:spcBef>
              <a:spcAft>
                <a:spcPts val="0"/>
              </a:spcAft>
              <a:buNone/>
              <a:defRPr sz="5600"/>
            </a:lvl1pPr>
            <a:lvl2pPr lvl="1" rtl="0" algn="ctr">
              <a:spcBef>
                <a:spcPts val="0"/>
              </a:spcBef>
              <a:spcAft>
                <a:spcPts val="0"/>
              </a:spcAft>
              <a:buNone/>
              <a:defRPr>
                <a:latin typeface="Helvetica Neue"/>
                <a:ea typeface="Helvetica Neue"/>
                <a:cs typeface="Helvetica Neue"/>
                <a:sym typeface="Helvetica Neue"/>
              </a:defRPr>
            </a:lvl2pPr>
            <a:lvl3pPr lvl="2" rtl="0" algn="ctr">
              <a:spcBef>
                <a:spcPts val="0"/>
              </a:spcBef>
              <a:spcAft>
                <a:spcPts val="0"/>
              </a:spcAft>
              <a:buNone/>
              <a:defRPr>
                <a:latin typeface="Helvetica Neue"/>
                <a:ea typeface="Helvetica Neue"/>
                <a:cs typeface="Helvetica Neue"/>
                <a:sym typeface="Helvetica Neue"/>
              </a:defRPr>
            </a:lvl3pPr>
            <a:lvl4pPr lvl="3" rtl="0" algn="ctr">
              <a:spcBef>
                <a:spcPts val="0"/>
              </a:spcBef>
              <a:spcAft>
                <a:spcPts val="0"/>
              </a:spcAft>
              <a:buNone/>
              <a:defRPr>
                <a:latin typeface="Helvetica Neue"/>
                <a:ea typeface="Helvetica Neue"/>
                <a:cs typeface="Helvetica Neue"/>
                <a:sym typeface="Helvetica Neue"/>
              </a:defRPr>
            </a:lvl4pPr>
            <a:lvl5pPr lvl="4" rtl="0" algn="ctr">
              <a:spcBef>
                <a:spcPts val="0"/>
              </a:spcBef>
              <a:spcAft>
                <a:spcPts val="0"/>
              </a:spcAft>
              <a:buNone/>
              <a:defRPr>
                <a:latin typeface="Helvetica Neue"/>
                <a:ea typeface="Helvetica Neue"/>
                <a:cs typeface="Helvetica Neue"/>
                <a:sym typeface="Helvetica Neue"/>
              </a:defRPr>
            </a:lvl5pPr>
            <a:lvl6pPr lvl="5" rtl="0" algn="ctr">
              <a:spcBef>
                <a:spcPts val="0"/>
              </a:spcBef>
              <a:spcAft>
                <a:spcPts val="0"/>
              </a:spcAft>
              <a:buNone/>
              <a:defRPr>
                <a:latin typeface="Helvetica Neue"/>
                <a:ea typeface="Helvetica Neue"/>
                <a:cs typeface="Helvetica Neue"/>
                <a:sym typeface="Helvetica Neue"/>
              </a:defRPr>
            </a:lvl6pPr>
            <a:lvl7pPr lvl="6" rtl="0" algn="ctr">
              <a:spcBef>
                <a:spcPts val="0"/>
              </a:spcBef>
              <a:spcAft>
                <a:spcPts val="0"/>
              </a:spcAft>
              <a:buNone/>
              <a:defRPr>
                <a:latin typeface="Helvetica Neue"/>
                <a:ea typeface="Helvetica Neue"/>
                <a:cs typeface="Helvetica Neue"/>
                <a:sym typeface="Helvetica Neue"/>
              </a:defRPr>
            </a:lvl7pPr>
            <a:lvl8pPr lvl="7" rtl="0" algn="ctr">
              <a:spcBef>
                <a:spcPts val="0"/>
              </a:spcBef>
              <a:spcAft>
                <a:spcPts val="0"/>
              </a:spcAft>
              <a:buNone/>
              <a:defRPr>
                <a:latin typeface="Helvetica Neue"/>
                <a:ea typeface="Helvetica Neue"/>
                <a:cs typeface="Helvetica Neue"/>
                <a:sym typeface="Helvetica Neue"/>
              </a:defRPr>
            </a:lvl8pPr>
            <a:lvl9pPr lvl="8" rtl="0" algn="ctr">
              <a:spcBef>
                <a:spcPts val="0"/>
              </a:spcBef>
              <a:spcAft>
                <a:spcPts val="0"/>
              </a:spcAft>
              <a:buNone/>
              <a:defRPr>
                <a:latin typeface="Helvetica Neue"/>
                <a:ea typeface="Helvetica Neue"/>
                <a:cs typeface="Helvetica Neue"/>
                <a:sym typeface="Helvetica Neue"/>
              </a:defRPr>
            </a:lvl9pPr>
          </a:lstStyle>
          <a:p/>
        </p:txBody>
      </p:sp>
      <p:sp>
        <p:nvSpPr>
          <p:cNvPr id="41" name="Google Shape;41;p9"/>
          <p:cNvSpPr txBox="1"/>
          <p:nvPr>
            <p:ph idx="1" type="subTitle"/>
          </p:nvPr>
        </p:nvSpPr>
        <p:spPr>
          <a:xfrm>
            <a:off x="5432625" y="2565225"/>
            <a:ext cx="2998200" cy="2038800"/>
          </a:xfrm>
          <a:prstGeom prst="rect">
            <a:avLst/>
          </a:prstGeom>
        </p:spPr>
        <p:txBody>
          <a:bodyPr anchorCtr="0" anchor="t" bIns="228600" lIns="228600" spcFirstLastPara="1" rIns="228600" wrap="square" tIns="22860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42" name="Shape 42"/>
        <p:cNvGrpSpPr/>
        <p:nvPr/>
      </p:nvGrpSpPr>
      <p:grpSpPr>
        <a:xfrm>
          <a:off x="0" y="0"/>
          <a:ext cx="0" cy="0"/>
          <a:chOff x="0" y="0"/>
          <a:chExt cx="0" cy="0"/>
        </a:xfrm>
      </p:grpSpPr>
      <p:grpSp>
        <p:nvGrpSpPr>
          <p:cNvPr id="43" name="Google Shape;43;p10"/>
          <p:cNvGrpSpPr/>
          <p:nvPr/>
        </p:nvGrpSpPr>
        <p:grpSpPr>
          <a:xfrm>
            <a:off x="-2037125" y="-2019300"/>
            <a:ext cx="13240700" cy="9207600"/>
            <a:chOff x="-2037125" y="-2019300"/>
            <a:chExt cx="13240700" cy="9207600"/>
          </a:xfrm>
        </p:grpSpPr>
        <p:sp>
          <p:nvSpPr>
            <p:cNvPr id="44" name="Google Shape;44;p10"/>
            <p:cNvSpPr/>
            <p:nvPr/>
          </p:nvSpPr>
          <p:spPr>
            <a:xfrm>
              <a:off x="-2037125" y="312390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0"/>
            <p:cNvSpPr/>
            <p:nvPr/>
          </p:nvSpPr>
          <p:spPr>
            <a:xfrm rot="10800000">
              <a:off x="7139175" y="-2019300"/>
              <a:ext cx="4064400" cy="4064400"/>
            </a:xfrm>
            <a:prstGeom prst="arc">
              <a:avLst>
                <a:gd fmla="val 16200000" name="adj1"/>
                <a:gd fmla="val 52949"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10"/>
          <p:cNvSpPr txBox="1"/>
          <p:nvPr>
            <p:ph type="title"/>
          </p:nvPr>
        </p:nvSpPr>
        <p:spPr>
          <a:xfrm>
            <a:off x="2297875" y="3593400"/>
            <a:ext cx="4559700" cy="711900"/>
          </a:xfrm>
          <a:prstGeom prst="rect">
            <a:avLst/>
          </a:prstGeom>
        </p:spPr>
        <p:txBody>
          <a:bodyPr anchorCtr="0" anchor="ctr" bIns="228600" lIns="228600" spcFirstLastPara="1" rIns="228600" wrap="square" tIns="228600">
            <a:noAutofit/>
          </a:bodyPr>
          <a:lstStyle>
            <a:lvl1pPr lvl="0" rtl="0" algn="ctr">
              <a:spcBef>
                <a:spcPts val="0"/>
              </a:spcBef>
              <a:spcAft>
                <a:spcPts val="0"/>
              </a:spcAft>
              <a:buNone/>
              <a:defRPr b="0" sz="1800"/>
            </a:lvl1pPr>
            <a:lvl2pPr lvl="1" rtl="0" algn="ctr">
              <a:spcBef>
                <a:spcPts val="0"/>
              </a:spcBef>
              <a:spcAft>
                <a:spcPts val="0"/>
              </a:spcAft>
              <a:buNone/>
              <a:defRPr b="0" sz="1800"/>
            </a:lvl2pPr>
            <a:lvl3pPr lvl="2" rtl="0" algn="ctr">
              <a:spcBef>
                <a:spcPts val="0"/>
              </a:spcBef>
              <a:spcAft>
                <a:spcPts val="0"/>
              </a:spcAft>
              <a:buNone/>
              <a:defRPr b="0" sz="1800"/>
            </a:lvl3pPr>
            <a:lvl4pPr lvl="3" rtl="0" algn="ctr">
              <a:spcBef>
                <a:spcPts val="0"/>
              </a:spcBef>
              <a:spcAft>
                <a:spcPts val="0"/>
              </a:spcAft>
              <a:buNone/>
              <a:defRPr b="0" sz="1800"/>
            </a:lvl4pPr>
            <a:lvl5pPr lvl="4" rtl="0" algn="ctr">
              <a:spcBef>
                <a:spcPts val="0"/>
              </a:spcBef>
              <a:spcAft>
                <a:spcPts val="0"/>
              </a:spcAft>
              <a:buNone/>
              <a:defRPr b="0" sz="1800"/>
            </a:lvl5pPr>
            <a:lvl6pPr lvl="5" rtl="0" algn="ctr">
              <a:spcBef>
                <a:spcPts val="0"/>
              </a:spcBef>
              <a:spcAft>
                <a:spcPts val="0"/>
              </a:spcAft>
              <a:buNone/>
              <a:defRPr b="0" sz="1800"/>
            </a:lvl6pPr>
            <a:lvl7pPr lvl="6" rtl="0" algn="ctr">
              <a:spcBef>
                <a:spcPts val="0"/>
              </a:spcBef>
              <a:spcAft>
                <a:spcPts val="0"/>
              </a:spcAft>
              <a:buNone/>
              <a:defRPr b="0" sz="1800"/>
            </a:lvl7pPr>
            <a:lvl8pPr lvl="7" rtl="0" algn="ctr">
              <a:spcBef>
                <a:spcPts val="0"/>
              </a:spcBef>
              <a:spcAft>
                <a:spcPts val="0"/>
              </a:spcAft>
              <a:buNone/>
              <a:defRPr b="0" sz="1800"/>
            </a:lvl8pPr>
            <a:lvl9pPr lvl="8" rtl="0" algn="ctr">
              <a:spcBef>
                <a:spcPts val="0"/>
              </a:spcBef>
              <a:spcAft>
                <a:spcPts val="0"/>
              </a:spcAft>
              <a:buNone/>
              <a:defRPr b="0" sz="1800"/>
            </a:lvl9pPr>
          </a:lstStyle>
          <a:p/>
        </p:txBody>
      </p:sp>
      <p:sp>
        <p:nvSpPr>
          <p:cNvPr id="47" name="Google Shape;47;p10"/>
          <p:cNvSpPr txBox="1"/>
          <p:nvPr>
            <p:ph idx="1" type="subTitle"/>
          </p:nvPr>
        </p:nvSpPr>
        <p:spPr>
          <a:xfrm>
            <a:off x="2006850" y="1657350"/>
            <a:ext cx="5118900" cy="1835700"/>
          </a:xfrm>
          <a:prstGeom prst="rect">
            <a:avLst/>
          </a:prstGeom>
        </p:spPr>
        <p:txBody>
          <a:bodyPr anchorCtr="0" anchor="t" bIns="228600" lIns="228600" spcFirstLastPara="1" rIns="228600" wrap="square" tIns="228600">
            <a:noAutofit/>
          </a:bodyPr>
          <a:lstStyle>
            <a:lvl1pPr lvl="0" rtl="0" algn="ctr">
              <a:spcBef>
                <a:spcPts val="0"/>
              </a:spcBef>
              <a:spcAft>
                <a:spcPts val="0"/>
              </a:spcAft>
              <a:buNone/>
              <a:defRPr sz="2500"/>
            </a:lvl1pPr>
            <a:lvl2pPr lvl="1" rtl="0" algn="ctr">
              <a:spcBef>
                <a:spcPts val="1600"/>
              </a:spcBef>
              <a:spcAft>
                <a:spcPts val="0"/>
              </a:spcAft>
              <a:buNone/>
              <a:defRPr sz="2500"/>
            </a:lvl2pPr>
            <a:lvl3pPr lvl="2" rtl="0" algn="ctr">
              <a:spcBef>
                <a:spcPts val="1600"/>
              </a:spcBef>
              <a:spcAft>
                <a:spcPts val="0"/>
              </a:spcAft>
              <a:buNone/>
              <a:defRPr sz="2500"/>
            </a:lvl3pPr>
            <a:lvl4pPr lvl="3" rtl="0" algn="ctr">
              <a:spcBef>
                <a:spcPts val="1600"/>
              </a:spcBef>
              <a:spcAft>
                <a:spcPts val="0"/>
              </a:spcAft>
              <a:buNone/>
              <a:defRPr sz="2500"/>
            </a:lvl4pPr>
            <a:lvl5pPr lvl="4" rtl="0" algn="ctr">
              <a:spcBef>
                <a:spcPts val="1600"/>
              </a:spcBef>
              <a:spcAft>
                <a:spcPts val="0"/>
              </a:spcAft>
              <a:buNone/>
              <a:defRPr sz="2500"/>
            </a:lvl5pPr>
            <a:lvl6pPr lvl="5" rtl="0" algn="ctr">
              <a:spcBef>
                <a:spcPts val="1600"/>
              </a:spcBef>
              <a:spcAft>
                <a:spcPts val="0"/>
              </a:spcAft>
              <a:buNone/>
              <a:defRPr sz="2500"/>
            </a:lvl6pPr>
            <a:lvl7pPr lvl="6" rtl="0" algn="ctr">
              <a:spcBef>
                <a:spcPts val="1600"/>
              </a:spcBef>
              <a:spcAft>
                <a:spcPts val="0"/>
              </a:spcAft>
              <a:buNone/>
              <a:defRPr sz="2500"/>
            </a:lvl7pPr>
            <a:lvl8pPr lvl="7" rtl="0" algn="ctr">
              <a:spcBef>
                <a:spcPts val="1600"/>
              </a:spcBef>
              <a:spcAft>
                <a:spcPts val="0"/>
              </a:spcAft>
              <a:buNone/>
              <a:defRPr sz="2500"/>
            </a:lvl8pPr>
            <a:lvl9pPr lvl="8" rtl="0" algn="ctr">
              <a:spcBef>
                <a:spcPts val="1600"/>
              </a:spcBef>
              <a:spcAft>
                <a:spcPts val="1600"/>
              </a:spcAft>
              <a:buNone/>
              <a:defRPr sz="25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4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228600" lIns="228600" spcFirstLastPara="1" rIns="228600" wrap="square" tIns="228600">
            <a:noAutofit/>
          </a:bodyPr>
          <a:lstStyle>
            <a:lvl1pPr lv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7" name="Google Shape;7;p1"/>
          <p:cNvSpPr txBox="1"/>
          <p:nvPr>
            <p:ph idx="1" type="body"/>
          </p:nvPr>
        </p:nvSpPr>
        <p:spPr>
          <a:xfrm>
            <a:off x="311700" y="1152475"/>
            <a:ext cx="8520600" cy="3451500"/>
          </a:xfrm>
          <a:prstGeom prst="rect">
            <a:avLst/>
          </a:prstGeom>
          <a:noFill/>
          <a:ln>
            <a:noFill/>
          </a:ln>
        </p:spPr>
        <p:txBody>
          <a:bodyPr anchorCtr="0" anchor="t" bIns="228600" lIns="228600" spcFirstLastPara="1" rIns="228600" wrap="square" tIns="228600">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6" name="Google Shape;136;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ocs.google.com/spreadsheets/d/1f4-H9tsocJFsYVPsX4AtP7XHX_G71LzZe7XNdqYp3SM/copy"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hoto/front-view-woman-with-anxiety-couch_8623652.htm/?utm_source=slidesgo_template&amp;utm_medium=referral-link&amp;utm_campaign=sg_resources&amp;utm_content=freepik" TargetMode="External"/><Relationship Id="rId4" Type="http://schemas.openxmlformats.org/officeDocument/2006/relationships/hyperlink" Target="https://www.freepik.com/free-photo/front-view-woman-sitting-couch_8623649.htm/?utm_source=slidesgo_template&amp;utm_medium=referral-link&amp;utm_campaign=sg_resources&amp;utm_content=freepik" TargetMode="External"/><Relationship Id="rId9" Type="http://schemas.openxmlformats.org/officeDocument/2006/relationships/hyperlink" Target="https://www.freepik.com/free-photo/front-view-woman-sitting-couch_8623650.htm/?utm_source=slidesgo_template&amp;utm_medium=referral-link&amp;utm_campaign=sg_resources&amp;utm_content=freepik" TargetMode="External"/><Relationship Id="rId5" Type="http://schemas.openxmlformats.org/officeDocument/2006/relationships/hyperlink" Target="https://www.freepik.com/free-photo/front-view-young-boy-with-anxiety_8623759.htm/?utm_source=slidesgo_template&amp;utm_medium=referral-link&amp;utm_campaign=sg_resources&amp;utm_content=freepik" TargetMode="External"/><Relationship Id="rId6" Type="http://schemas.openxmlformats.org/officeDocument/2006/relationships/hyperlink" Target="https://www.freepik.com/free-photo/front-view-patient-psychologist_8623793.htm/?utm_source=slidesgo_template&amp;utm_medium=referral-link&amp;utm_campaign=sg_resources&amp;utm_content=freepik" TargetMode="External"/><Relationship Id="rId7" Type="http://schemas.openxmlformats.org/officeDocument/2006/relationships/hyperlink" Target="https://www.freepik.com/free-photo/front-view-woman-with-anxiety-with-copy-space_8623799.htm/?utm_source=slidesgo_template&amp;utm_medium=referral-link&amp;utm_campaign=sg_resources&amp;utm_content=freepik" TargetMode="External"/><Relationship Id="rId8" Type="http://schemas.openxmlformats.org/officeDocument/2006/relationships/hyperlink" Target="https://www.freepik.com/free-photo/front-view-psychologist-patient_8623670.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1" Type="http://schemas.openxmlformats.org/officeDocument/2006/relationships/hyperlink" Target="https://www.freepik.com/free-photo/front-view-psychologist-consulting-patient_8623677.htm/?utm_source=slidesgo_template&amp;utm_medium=referral-link&amp;utm_campaign=sg_resources&amp;utm_content=freepik" TargetMode="External"/><Relationship Id="rId10" Type="http://schemas.openxmlformats.org/officeDocument/2006/relationships/hyperlink" Target="https://www.freepik.com/free-photo/close-up-view-woman-with-anxiety_8623567.htm/?utm_source=slidesgo_template&amp;utm_medium=referral-link&amp;utm_campaign=sg_resources&amp;utm_content=freepik" TargetMode="External"/><Relationship Id="rId12" Type="http://schemas.openxmlformats.org/officeDocument/2006/relationships/hyperlink" Target="https://www.freepik.com/free-vector/flat-device-mockup-infographic_8510291.htm/?utm_source=slidesgo_template&amp;utm_medium=referral-link&amp;utm_campaign=sg_resources&amp;utm_content=freepik" TargetMode="External"/><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www.freepik.com/free-photo/front-view-psychologist-patient_8623660.htm/?utm_source=slidesgo_template&amp;utm_medium=referral-link&amp;utm_campaign=sg_resources&amp;utm_content=freepik" TargetMode="External"/><Relationship Id="rId4" Type="http://schemas.openxmlformats.org/officeDocument/2006/relationships/hyperlink" Target="https://www.freepik.com/free-photo/front-view-patient-psychologist_8623666.htm/?utm_source=slidesgo_template&amp;utm_medium=referral-link&amp;utm_campaign=sg_resources&amp;utm_content=freepik" TargetMode="External"/><Relationship Id="rId9" Type="http://schemas.openxmlformats.org/officeDocument/2006/relationships/hyperlink" Target="https://www.freepik.com/free-photo/front-view-psychologist-patient_8623657.htm/?utm_source=slidesgo_template&amp;utm_medium=referral-link&amp;utm_campaign=sg_resources&amp;utm_content=freepik" TargetMode="External"/><Relationship Id="rId5" Type="http://schemas.openxmlformats.org/officeDocument/2006/relationships/hyperlink" Target="https://www.freepik.com/free-photo/front-view-psychologist-patient_8623660.htm/?utm_source=slidesgo_template&amp;utm_medium=referral-link&amp;utm_campaign=sg_resources&amp;utm_content=freepik" TargetMode="External"/><Relationship Id="rId6" Type="http://schemas.openxmlformats.org/officeDocument/2006/relationships/hyperlink" Target="https://www.freepik.com/free-photo/front-view-patient-psychologist_8623664.htm/?utm_source=slidesgo_template&amp;utm_medium=referral-link&amp;utm_campaign=sg_resources&amp;utm_content=freepik" TargetMode="External"/><Relationship Id="rId7" Type="http://schemas.openxmlformats.org/officeDocument/2006/relationships/hyperlink" Target="https://www.freepik.com/free-photo/front-view-psychologist-giving-advices-patient_8623662.htm/?utm_source=slidesgo_template&amp;utm_medium=referral-link&amp;utm_campaign=sg_resources&amp;utm_content=freepik" TargetMode="External"/><Relationship Id="rId8" Type="http://schemas.openxmlformats.org/officeDocument/2006/relationships/hyperlink" Target="https://www.freepik.com/free-photo/front-view-woman-with-anxiety-couch_8623653.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fonts.google.com/specimen/Inter" TargetMode="External"/></Relationships>
</file>

<file path=ppt/slides/_rels/slide41.xml.rels><?xml version="1.0" encoding="UTF-8" standalone="yes"?><Relationships xmlns="http://schemas.openxmlformats.org/package/2006/relationships"><Relationship Id="rId11" Type="http://schemas.openxmlformats.org/officeDocument/2006/relationships/image" Target="../media/image9.gif"/><Relationship Id="rId10" Type="http://schemas.openxmlformats.org/officeDocument/2006/relationships/image" Target="../media/image8.gif"/><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1" Type="http://schemas.openxmlformats.org/officeDocument/2006/relationships/slide" Target="/ppt/slides/slide38.xml"/><Relationship Id="rId10" Type="http://schemas.openxmlformats.org/officeDocument/2006/relationships/slide" Target="/ppt/slides/slide37.xml"/><Relationship Id="rId13" Type="http://schemas.openxmlformats.org/officeDocument/2006/relationships/slide" Target="/ppt/slides/slide40.xml"/><Relationship Id="rId12" Type="http://schemas.openxmlformats.org/officeDocument/2006/relationships/slide" Target="/ppt/slides/slide40.xm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1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4" Type="http://schemas.openxmlformats.org/officeDocument/2006/relationships/slide" Target="/ppt/slides/slide41.xml"/><Relationship Id="rId17" Type="http://schemas.openxmlformats.org/officeDocument/2006/relationships/slide" Target="/ppt/slides/slide42.xml"/><Relationship Id="rId16" Type="http://schemas.openxmlformats.org/officeDocument/2006/relationships/slide" Target="/ppt/slides/slide42.xml"/><Relationship Id="rId5" Type="http://schemas.openxmlformats.org/officeDocument/2006/relationships/hyperlink" Target="http://bit.ly/33VAFh3" TargetMode="External"/><Relationship Id="rId6" Type="http://schemas.openxmlformats.org/officeDocument/2006/relationships/slide" Target="/ppt/slides/slide36.xml"/><Relationship Id="rId18" Type="http://schemas.openxmlformats.org/officeDocument/2006/relationships/slide" Target="/ppt/slides/slide48.xml"/><Relationship Id="rId7" Type="http://schemas.openxmlformats.org/officeDocument/2006/relationships/slide" Target="/ppt/slides/slide35.xml"/><Relationship Id="rId8" Type="http://schemas.openxmlformats.org/officeDocument/2006/relationships/slide" Target="/ppt/slid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154914" y="1309744"/>
            <a:ext cx="5016000" cy="23865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sz="4300"/>
              <a:t>TAG IMAGES BY DATASET NAME</a:t>
            </a:r>
            <a:endParaRPr sz="4300"/>
          </a:p>
        </p:txBody>
      </p:sp>
      <p:sp>
        <p:nvSpPr>
          <p:cNvPr id="143" name="Google Shape;143;p27"/>
          <p:cNvSpPr txBox="1"/>
          <p:nvPr>
            <p:ph idx="1" type="subTitle"/>
          </p:nvPr>
        </p:nvSpPr>
        <p:spPr>
          <a:xfrm>
            <a:off x="177064" y="2803240"/>
            <a:ext cx="4157700" cy="949500"/>
          </a:xfrm>
          <a:prstGeom prst="rect">
            <a:avLst/>
          </a:prstGeom>
        </p:spPr>
        <p:txBody>
          <a:bodyPr anchorCtr="0" anchor="b" bIns="228600" lIns="228600" spcFirstLastPara="1" rIns="228600" wrap="square" tIns="228600">
            <a:noAutofit/>
          </a:bodyPr>
          <a:lstStyle/>
          <a:p>
            <a:pPr indent="0" lvl="0" marL="0" rtl="0" algn="l">
              <a:spcBef>
                <a:spcPts val="0"/>
              </a:spcBef>
              <a:spcAft>
                <a:spcPts val="0"/>
              </a:spcAft>
              <a:buNone/>
            </a:pPr>
            <a:r>
              <a:rPr lang="en" sz="2000">
                <a:solidFill>
                  <a:srgbClr val="33465B"/>
                </a:solidFill>
                <a:latin typeface="Ubuntu Light"/>
                <a:ea typeface="Ubuntu Light"/>
                <a:cs typeface="Ubuntu Light"/>
                <a:sym typeface="Ubuntu Light"/>
              </a:rPr>
              <a:t>Place a tag with dataset name on every image of a project</a:t>
            </a:r>
            <a:endParaRPr sz="1200"/>
          </a:p>
        </p:txBody>
      </p:sp>
      <p:pic>
        <p:nvPicPr>
          <p:cNvPr id="144" name="Google Shape;144;p27"/>
          <p:cNvPicPr preferRelativeResize="0"/>
          <p:nvPr/>
        </p:nvPicPr>
        <p:blipFill rotWithShape="1">
          <a:blip r:embed="rId3">
            <a:alphaModFix/>
          </a:blip>
          <a:srcRect b="9288" l="0" r="0" t="0"/>
          <a:stretch/>
        </p:blipFill>
        <p:spPr>
          <a:xfrm>
            <a:off x="4795439" y="3224070"/>
            <a:ext cx="4580110" cy="1724576"/>
          </a:xfrm>
          <a:prstGeom prst="rect">
            <a:avLst/>
          </a:prstGeom>
          <a:noFill/>
          <a:ln>
            <a:noFill/>
          </a:ln>
        </p:spPr>
      </p:pic>
      <p:pic>
        <p:nvPicPr>
          <p:cNvPr id="145" name="Google Shape;145;p27"/>
          <p:cNvPicPr preferRelativeResize="0"/>
          <p:nvPr/>
        </p:nvPicPr>
        <p:blipFill>
          <a:blip r:embed="rId4">
            <a:alphaModFix/>
          </a:blip>
          <a:stretch>
            <a:fillRect/>
          </a:stretch>
        </p:blipFill>
        <p:spPr>
          <a:xfrm>
            <a:off x="5525799" y="386922"/>
            <a:ext cx="2858784" cy="2310300"/>
          </a:xfrm>
          <a:prstGeom prst="rect">
            <a:avLst/>
          </a:prstGeom>
          <a:noFill/>
          <a:ln>
            <a:noFill/>
          </a:ln>
        </p:spPr>
      </p:pic>
      <p:sp>
        <p:nvSpPr>
          <p:cNvPr id="146" name="Google Shape;146;p27"/>
          <p:cNvSpPr txBox="1"/>
          <p:nvPr/>
        </p:nvSpPr>
        <p:spPr>
          <a:xfrm>
            <a:off x="6062175" y="93662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dataset</a:t>
            </a:r>
            <a:endParaRPr b="1" sz="2300">
              <a:solidFill>
                <a:srgbClr val="F2F2F2"/>
              </a:solidFill>
              <a:latin typeface="Inter"/>
              <a:ea typeface="Inter"/>
              <a:cs typeface="Inter"/>
              <a:sym typeface="Inter"/>
            </a:endParaRPr>
          </a:p>
        </p:txBody>
      </p:sp>
      <p:sp>
        <p:nvSpPr>
          <p:cNvPr id="147" name="Google Shape;147;p27"/>
          <p:cNvSpPr txBox="1"/>
          <p:nvPr/>
        </p:nvSpPr>
        <p:spPr>
          <a:xfrm>
            <a:off x="4985581" y="3616291"/>
            <a:ext cx="1175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1700">
                <a:solidFill>
                  <a:srgbClr val="F2F2F2"/>
                </a:solidFill>
                <a:latin typeface="Inter"/>
                <a:ea typeface="Inter"/>
                <a:cs typeface="Inter"/>
                <a:sym typeface="Inter"/>
              </a:rPr>
              <a:t>image</a:t>
            </a:r>
            <a:endParaRPr b="1" sz="1700">
              <a:solidFill>
                <a:srgbClr val="F2F2F2"/>
              </a:solidFill>
              <a:latin typeface="Inter"/>
              <a:ea typeface="Inter"/>
              <a:cs typeface="Inter"/>
              <a:sym typeface="Inter"/>
            </a:endParaRPr>
          </a:p>
        </p:txBody>
      </p:sp>
      <p:sp>
        <p:nvSpPr>
          <p:cNvPr id="148" name="Google Shape;148;p27"/>
          <p:cNvSpPr txBox="1"/>
          <p:nvPr/>
        </p:nvSpPr>
        <p:spPr>
          <a:xfrm>
            <a:off x="6325138" y="3616291"/>
            <a:ext cx="1175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1700">
                <a:solidFill>
                  <a:srgbClr val="F2F2F2"/>
                </a:solidFill>
                <a:latin typeface="Inter"/>
                <a:ea typeface="Inter"/>
                <a:cs typeface="Inter"/>
                <a:sym typeface="Inter"/>
              </a:rPr>
              <a:t>image</a:t>
            </a:r>
            <a:endParaRPr b="1" sz="1700">
              <a:solidFill>
                <a:srgbClr val="F2F2F2"/>
              </a:solidFill>
              <a:latin typeface="Inter"/>
              <a:ea typeface="Inter"/>
              <a:cs typeface="Inter"/>
              <a:sym typeface="Inter"/>
            </a:endParaRPr>
          </a:p>
        </p:txBody>
      </p:sp>
      <p:sp>
        <p:nvSpPr>
          <p:cNvPr id="149" name="Google Shape;149;p27"/>
          <p:cNvSpPr txBox="1"/>
          <p:nvPr/>
        </p:nvSpPr>
        <p:spPr>
          <a:xfrm>
            <a:off x="7664726" y="3616291"/>
            <a:ext cx="1175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1700">
                <a:solidFill>
                  <a:srgbClr val="F2F2F2"/>
                </a:solidFill>
                <a:latin typeface="Inter"/>
                <a:ea typeface="Inter"/>
                <a:cs typeface="Inter"/>
                <a:sym typeface="Inter"/>
              </a:rPr>
              <a:t>image</a:t>
            </a:r>
            <a:endParaRPr b="1" sz="1700">
              <a:solidFill>
                <a:srgbClr val="F2F2F2"/>
              </a:solidFill>
              <a:latin typeface="Inter"/>
              <a:ea typeface="Inter"/>
              <a:cs typeface="Inter"/>
              <a:sym typeface="Inter"/>
            </a:endParaRPr>
          </a:p>
        </p:txBody>
      </p:sp>
      <p:cxnSp>
        <p:nvCxnSpPr>
          <p:cNvPr id="150" name="Google Shape;150;p27"/>
          <p:cNvCxnSpPr/>
          <p:nvPr/>
        </p:nvCxnSpPr>
        <p:spPr>
          <a:xfrm rot="5400000">
            <a:off x="5015875" y="2224175"/>
            <a:ext cx="1668300" cy="625800"/>
          </a:xfrm>
          <a:prstGeom prst="bentConnector3">
            <a:avLst>
              <a:gd fmla="val 694" name="adj1"/>
            </a:avLst>
          </a:prstGeom>
          <a:noFill/>
          <a:ln cap="flat" cmpd="sng" w="19050">
            <a:solidFill>
              <a:schemeClr val="accent1"/>
            </a:solidFill>
            <a:prstDash val="solid"/>
            <a:round/>
            <a:headEnd len="med" w="med" type="oval"/>
            <a:tailEnd len="med" w="med" type="none"/>
          </a:ln>
        </p:spPr>
      </p:cxnSp>
      <p:cxnSp>
        <p:nvCxnSpPr>
          <p:cNvPr id="151" name="Google Shape;151;p27"/>
          <p:cNvCxnSpPr/>
          <p:nvPr/>
        </p:nvCxnSpPr>
        <p:spPr>
          <a:xfrm flipH="1" rot="-5400000">
            <a:off x="7124500" y="2247325"/>
            <a:ext cx="1633500" cy="591000"/>
          </a:xfrm>
          <a:prstGeom prst="bentConnector3">
            <a:avLst>
              <a:gd fmla="val -1417" name="adj1"/>
            </a:avLst>
          </a:prstGeom>
          <a:noFill/>
          <a:ln cap="flat" cmpd="sng" w="19050">
            <a:solidFill>
              <a:schemeClr val="accent1"/>
            </a:solidFill>
            <a:prstDash val="solid"/>
            <a:round/>
            <a:headEnd len="med" w="med" type="oval"/>
            <a:tailEnd len="med" w="med" type="none"/>
          </a:ln>
        </p:spPr>
      </p:cxnSp>
      <p:sp>
        <p:nvSpPr>
          <p:cNvPr id="152" name="Google Shape;152;p27"/>
          <p:cNvSpPr txBox="1"/>
          <p:nvPr/>
        </p:nvSpPr>
        <p:spPr>
          <a:xfrm>
            <a:off x="4950804" y="2441050"/>
            <a:ext cx="1092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highlight>
                  <a:schemeClr val="lt1"/>
                </a:highlight>
                <a:latin typeface="Inter"/>
                <a:ea typeface="Inter"/>
                <a:cs typeface="Inter"/>
                <a:sym typeface="Inter"/>
              </a:rPr>
              <a:t>        </a:t>
            </a:r>
            <a:r>
              <a:rPr b="1" lang="en" sz="1800">
                <a:solidFill>
                  <a:srgbClr val="0066FF"/>
                </a:solidFill>
                <a:highlight>
                  <a:schemeClr val="lt1"/>
                </a:highlight>
                <a:latin typeface="Inter"/>
                <a:ea typeface="Inter"/>
                <a:cs typeface="Inter"/>
                <a:sym typeface="Inter"/>
              </a:rPr>
              <a:t>VAL</a:t>
            </a:r>
            <a:endParaRPr b="1" sz="1800">
              <a:solidFill>
                <a:srgbClr val="0066FF"/>
              </a:solidFill>
              <a:highlight>
                <a:schemeClr val="lt1"/>
              </a:highlight>
              <a:latin typeface="Inter"/>
              <a:ea typeface="Inter"/>
              <a:cs typeface="Inter"/>
              <a:sym typeface="Inter"/>
            </a:endParaRPr>
          </a:p>
        </p:txBody>
      </p:sp>
      <p:pic>
        <p:nvPicPr>
          <p:cNvPr id="153" name="Google Shape;153;p27"/>
          <p:cNvPicPr preferRelativeResize="0"/>
          <p:nvPr/>
        </p:nvPicPr>
        <p:blipFill>
          <a:blip r:embed="rId5">
            <a:alphaModFix/>
          </a:blip>
          <a:stretch>
            <a:fillRect/>
          </a:stretch>
        </p:blipFill>
        <p:spPr>
          <a:xfrm>
            <a:off x="5196625" y="2535706"/>
            <a:ext cx="225275" cy="225275"/>
          </a:xfrm>
          <a:prstGeom prst="rect">
            <a:avLst/>
          </a:prstGeom>
          <a:noFill/>
          <a:ln>
            <a:noFill/>
          </a:ln>
        </p:spPr>
      </p:pic>
      <p:sp>
        <p:nvSpPr>
          <p:cNvPr id="154" name="Google Shape;154;p27"/>
          <p:cNvSpPr txBox="1"/>
          <p:nvPr/>
        </p:nvSpPr>
        <p:spPr>
          <a:xfrm>
            <a:off x="7563503" y="2435647"/>
            <a:ext cx="1092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highlight>
                  <a:schemeClr val="lt1"/>
                </a:highlight>
                <a:latin typeface="Inter"/>
                <a:ea typeface="Inter"/>
                <a:cs typeface="Inter"/>
                <a:sym typeface="Inter"/>
              </a:rPr>
              <a:t>        VAL</a:t>
            </a:r>
            <a:endParaRPr b="1" sz="1800">
              <a:solidFill>
                <a:srgbClr val="0066FF"/>
              </a:solidFill>
              <a:highlight>
                <a:schemeClr val="lt1"/>
              </a:highlight>
              <a:latin typeface="Inter"/>
              <a:ea typeface="Inter"/>
              <a:cs typeface="Inter"/>
              <a:sym typeface="Inter"/>
            </a:endParaRPr>
          </a:p>
        </p:txBody>
      </p:sp>
      <p:pic>
        <p:nvPicPr>
          <p:cNvPr id="155" name="Google Shape;155;p27"/>
          <p:cNvPicPr preferRelativeResize="0"/>
          <p:nvPr/>
        </p:nvPicPr>
        <p:blipFill>
          <a:blip r:embed="rId5">
            <a:alphaModFix/>
          </a:blip>
          <a:stretch>
            <a:fillRect/>
          </a:stretch>
        </p:blipFill>
        <p:spPr>
          <a:xfrm>
            <a:off x="7820908" y="2518719"/>
            <a:ext cx="225275" cy="225275"/>
          </a:xfrm>
          <a:prstGeom prst="rect">
            <a:avLst/>
          </a:prstGeom>
          <a:noFill/>
          <a:ln>
            <a:noFill/>
          </a:ln>
        </p:spPr>
      </p:pic>
      <p:cxnSp>
        <p:nvCxnSpPr>
          <p:cNvPr id="156" name="Google Shape;156;p27"/>
          <p:cNvCxnSpPr/>
          <p:nvPr/>
        </p:nvCxnSpPr>
        <p:spPr>
          <a:xfrm>
            <a:off x="6881163" y="2154700"/>
            <a:ext cx="0" cy="1239600"/>
          </a:xfrm>
          <a:prstGeom prst="straightConnector1">
            <a:avLst/>
          </a:prstGeom>
          <a:noFill/>
          <a:ln cap="flat" cmpd="sng" w="19050">
            <a:solidFill>
              <a:schemeClr val="dk2"/>
            </a:solidFill>
            <a:prstDash val="solid"/>
            <a:round/>
            <a:headEnd len="med" w="med" type="oval"/>
            <a:tailEnd len="med" w="med" type="none"/>
          </a:ln>
        </p:spPr>
      </p:cxnSp>
      <p:sp>
        <p:nvSpPr>
          <p:cNvPr id="157" name="Google Shape;157;p27"/>
          <p:cNvSpPr txBox="1"/>
          <p:nvPr/>
        </p:nvSpPr>
        <p:spPr>
          <a:xfrm>
            <a:off x="6323573" y="2442341"/>
            <a:ext cx="1092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highlight>
                  <a:schemeClr val="lt1"/>
                </a:highlight>
                <a:latin typeface="Inter"/>
                <a:ea typeface="Inter"/>
                <a:cs typeface="Inter"/>
                <a:sym typeface="Inter"/>
              </a:rPr>
              <a:t>        VAL</a:t>
            </a:r>
            <a:endParaRPr b="1" sz="1800">
              <a:solidFill>
                <a:srgbClr val="0066FF"/>
              </a:solidFill>
              <a:highlight>
                <a:schemeClr val="lt1"/>
              </a:highlight>
              <a:latin typeface="Inter"/>
              <a:ea typeface="Inter"/>
              <a:cs typeface="Inter"/>
              <a:sym typeface="Inter"/>
            </a:endParaRPr>
          </a:p>
        </p:txBody>
      </p:sp>
      <p:pic>
        <p:nvPicPr>
          <p:cNvPr id="158" name="Google Shape;158;p27"/>
          <p:cNvPicPr preferRelativeResize="0"/>
          <p:nvPr/>
        </p:nvPicPr>
        <p:blipFill>
          <a:blip r:embed="rId5">
            <a:alphaModFix/>
          </a:blip>
          <a:stretch>
            <a:fillRect/>
          </a:stretch>
        </p:blipFill>
        <p:spPr>
          <a:xfrm>
            <a:off x="6568040" y="2537016"/>
            <a:ext cx="225275" cy="22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 type="subTitle"/>
          </p:nvPr>
        </p:nvSpPr>
        <p:spPr>
          <a:xfrm>
            <a:off x="704425" y="1037175"/>
            <a:ext cx="4580100" cy="3166800"/>
          </a:xfrm>
          <a:prstGeom prst="rect">
            <a:avLst/>
          </a:prstGeom>
        </p:spPr>
        <p:txBody>
          <a:bodyPr anchorCtr="0" anchor="t" bIns="228600" lIns="228600" spcFirstLastPara="1" rIns="228600" wrap="square" tIns="2286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30200" lvl="0" marL="457200" rtl="0" algn="l">
              <a:lnSpc>
                <a:spcPct val="115000"/>
              </a:lnSpc>
              <a:spcBef>
                <a:spcPts val="1600"/>
              </a:spcBef>
              <a:spcAft>
                <a:spcPts val="0"/>
              </a:spcAft>
              <a:buClr>
                <a:schemeClr val="dk1"/>
              </a:buClr>
              <a:buSzPts val="1600"/>
              <a:buChar char="●"/>
            </a:pPr>
            <a:r>
              <a:rPr lang="en"/>
              <a:t>T</a:t>
            </a:r>
            <a:r>
              <a:rPr lang="en">
                <a:solidFill>
                  <a:schemeClr val="dk1"/>
                </a:solidFill>
              </a:rPr>
              <a:t>hey’re simple</a:t>
            </a:r>
            <a:endParaRPr>
              <a:solidFill>
                <a:schemeClr val="dk1"/>
              </a:solidFill>
            </a:endParaRPr>
          </a:p>
          <a:p>
            <a:pPr indent="-330200" lvl="0" marL="457200" rtl="0" algn="l">
              <a:lnSpc>
                <a:spcPct val="115000"/>
              </a:lnSpc>
              <a:spcBef>
                <a:spcPts val="0"/>
              </a:spcBef>
              <a:spcAft>
                <a:spcPts val="0"/>
              </a:spcAft>
              <a:buClr>
                <a:schemeClr val="dk1"/>
              </a:buClr>
              <a:buSzPts val="1600"/>
              <a:buChar char="●"/>
            </a:pPr>
            <a:r>
              <a:rPr lang="en">
                <a:solidFill>
                  <a:schemeClr val="dk1"/>
                </a:solidFill>
              </a:rPr>
              <a:t>You can organize your ideas clearly</a:t>
            </a:r>
            <a:endParaRPr>
              <a:solidFill>
                <a:schemeClr val="dk1"/>
              </a:solidFill>
            </a:endParaRPr>
          </a:p>
          <a:p>
            <a:pPr indent="-330200" lvl="0" marL="457200" rtl="0" algn="l">
              <a:lnSpc>
                <a:spcPct val="115000"/>
              </a:lnSpc>
              <a:spcBef>
                <a:spcPts val="0"/>
              </a:spcBef>
              <a:spcAft>
                <a:spcPts val="0"/>
              </a:spcAft>
              <a:buClr>
                <a:schemeClr val="dk1"/>
              </a:buClr>
              <a:buSzPts val="1600"/>
              <a:buChar char="●"/>
            </a:pPr>
            <a:r>
              <a:rPr lang="en"/>
              <a:t>Y</a:t>
            </a:r>
            <a:r>
              <a:rPr lang="en">
                <a:solidFill>
                  <a:schemeClr val="dk1"/>
                </a:solidFill>
              </a:rPr>
              <a:t>ou’ll never forget to buy milk!</a:t>
            </a:r>
            <a:endParaRPr>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a:solidFill>
                  <a:schemeClr val="dk1"/>
                </a:solidFill>
              </a:rPr>
              <a:t>And the most important thing: the audience won’t miss the point of your presentation</a:t>
            </a:r>
            <a:endParaRPr>
              <a:solidFill>
                <a:schemeClr val="dk1"/>
              </a:solidFill>
            </a:endParaRPr>
          </a:p>
        </p:txBody>
      </p:sp>
      <p:pic>
        <p:nvPicPr>
          <p:cNvPr id="267" name="Google Shape;267;p36"/>
          <p:cNvPicPr preferRelativeResize="0"/>
          <p:nvPr/>
        </p:nvPicPr>
        <p:blipFill rotWithShape="1">
          <a:blip r:embed="rId3">
            <a:alphaModFix/>
          </a:blip>
          <a:srcRect b="4841" l="0" r="0" t="4832"/>
          <a:stretch/>
        </p:blipFill>
        <p:spPr>
          <a:xfrm>
            <a:off x="5432625" y="539225"/>
            <a:ext cx="2998124" cy="4064774"/>
          </a:xfrm>
          <a:prstGeom prst="rect">
            <a:avLst/>
          </a:prstGeom>
          <a:noFill/>
          <a:ln>
            <a:noFill/>
          </a:ln>
        </p:spPr>
      </p:pic>
      <p:sp>
        <p:nvSpPr>
          <p:cNvPr id="268" name="Google Shape;268;p36"/>
          <p:cNvSpPr txBox="1"/>
          <p:nvPr>
            <p:ph type="title"/>
          </p:nvPr>
        </p:nvSpPr>
        <p:spPr>
          <a:xfrm>
            <a:off x="704400" y="255100"/>
            <a:ext cx="33588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The Slide Title Goes Here</a:t>
            </a:r>
            <a:endParaRPr/>
          </a:p>
        </p:txBody>
      </p:sp>
      <p:cxnSp>
        <p:nvCxnSpPr>
          <p:cNvPr id="269" name="Google Shape;269;p36"/>
          <p:cNvCxnSpPr>
            <a:stCxn id="268" idx="3"/>
          </p:cNvCxnSpPr>
          <p:nvPr/>
        </p:nvCxnSpPr>
        <p:spPr>
          <a:xfrm>
            <a:off x="4063200" y="553300"/>
            <a:ext cx="1244700" cy="0"/>
          </a:xfrm>
          <a:prstGeom prst="straightConnector1">
            <a:avLst/>
          </a:prstGeom>
          <a:noFill/>
          <a:ln cap="flat" cmpd="sng" w="9525">
            <a:solidFill>
              <a:srgbClr val="0363EB"/>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5432625" y="1925250"/>
            <a:ext cx="3001800" cy="12930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Company</a:t>
            </a:r>
            <a:endParaRPr/>
          </a:p>
        </p:txBody>
      </p:sp>
      <p:sp>
        <p:nvSpPr>
          <p:cNvPr id="275" name="Google Shape;275;p37"/>
          <p:cNvSpPr txBox="1"/>
          <p:nvPr>
            <p:ph idx="2" type="title"/>
          </p:nvPr>
        </p:nvSpPr>
        <p:spPr>
          <a:xfrm>
            <a:off x="5432625" y="539425"/>
            <a:ext cx="3001800" cy="7431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01</a:t>
            </a:r>
            <a:endParaRPr/>
          </a:p>
        </p:txBody>
      </p:sp>
      <p:pic>
        <p:nvPicPr>
          <p:cNvPr id="276" name="Google Shape;276;p37"/>
          <p:cNvPicPr preferRelativeResize="0"/>
          <p:nvPr/>
        </p:nvPicPr>
        <p:blipFill rotWithShape="1">
          <a:blip r:embed="rId3">
            <a:alphaModFix/>
          </a:blip>
          <a:srcRect b="0" l="22050" r="36726" t="34815"/>
          <a:stretch/>
        </p:blipFill>
        <p:spPr>
          <a:xfrm>
            <a:off x="713225" y="543000"/>
            <a:ext cx="4568577" cy="4064400"/>
          </a:xfrm>
          <a:prstGeom prst="rect">
            <a:avLst/>
          </a:prstGeom>
          <a:noFill/>
          <a:ln>
            <a:noFill/>
          </a:ln>
        </p:spPr>
      </p:pic>
      <p:sp>
        <p:nvSpPr>
          <p:cNvPr id="277" name="Google Shape;277;p37"/>
          <p:cNvSpPr/>
          <p:nvPr/>
        </p:nvSpPr>
        <p:spPr>
          <a:xfrm>
            <a:off x="1686513" y="15493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rot="10800000">
            <a:off x="1686513" y="15493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ph idx="1" type="subTitle"/>
          </p:nvPr>
        </p:nvSpPr>
        <p:spPr>
          <a:xfrm>
            <a:off x="5445200" y="3636150"/>
            <a:ext cx="2251200" cy="9786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Enter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idx="1" type="subTitle"/>
          </p:nvPr>
        </p:nvSpPr>
        <p:spPr>
          <a:xfrm>
            <a:off x="5432625" y="1710638"/>
            <a:ext cx="2998200" cy="9411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Mercury is the closest planet to the Sun and it’s a bit larger than the Moon</a:t>
            </a:r>
            <a:endParaRPr/>
          </a:p>
        </p:txBody>
      </p:sp>
      <p:sp>
        <p:nvSpPr>
          <p:cNvPr id="285" name="Google Shape;285;p38"/>
          <p:cNvSpPr txBox="1"/>
          <p:nvPr>
            <p:ph type="title"/>
          </p:nvPr>
        </p:nvSpPr>
        <p:spPr>
          <a:xfrm>
            <a:off x="704400" y="255100"/>
            <a:ext cx="49152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solidFill>
                  <a:schemeClr val="dk2"/>
                </a:solidFill>
              </a:rPr>
              <a:t>Maybe You Need to Divide the Content</a:t>
            </a:r>
            <a:endParaRPr/>
          </a:p>
        </p:txBody>
      </p:sp>
      <p:sp>
        <p:nvSpPr>
          <p:cNvPr id="286" name="Google Shape;286;p38"/>
          <p:cNvSpPr txBox="1"/>
          <p:nvPr>
            <p:ph idx="2" type="subTitle"/>
          </p:nvPr>
        </p:nvSpPr>
        <p:spPr>
          <a:xfrm>
            <a:off x="5432625" y="1297713"/>
            <a:ext cx="2998200" cy="5139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Mercury</a:t>
            </a:r>
            <a:endParaRPr/>
          </a:p>
        </p:txBody>
      </p:sp>
      <p:sp>
        <p:nvSpPr>
          <p:cNvPr id="287" name="Google Shape;287;p38"/>
          <p:cNvSpPr txBox="1"/>
          <p:nvPr>
            <p:ph idx="3" type="subTitle"/>
          </p:nvPr>
        </p:nvSpPr>
        <p:spPr>
          <a:xfrm>
            <a:off x="5432625" y="3572563"/>
            <a:ext cx="2998200" cy="9411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Venus has a beautiful name and is the second planet from the Sun</a:t>
            </a:r>
            <a:endParaRPr/>
          </a:p>
        </p:txBody>
      </p:sp>
      <p:sp>
        <p:nvSpPr>
          <p:cNvPr id="288" name="Google Shape;288;p38"/>
          <p:cNvSpPr txBox="1"/>
          <p:nvPr>
            <p:ph idx="4" type="subTitle"/>
          </p:nvPr>
        </p:nvSpPr>
        <p:spPr>
          <a:xfrm>
            <a:off x="5432625" y="3159638"/>
            <a:ext cx="2998200" cy="5139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Venus</a:t>
            </a:r>
            <a:endParaRPr/>
          </a:p>
        </p:txBody>
      </p:sp>
      <p:cxnSp>
        <p:nvCxnSpPr>
          <p:cNvPr id="289" name="Google Shape;289;p38"/>
          <p:cNvCxnSpPr>
            <a:stCxn id="285" idx="3"/>
          </p:cNvCxnSpPr>
          <p:nvPr/>
        </p:nvCxnSpPr>
        <p:spPr>
          <a:xfrm>
            <a:off x="5619600" y="553300"/>
            <a:ext cx="2847600" cy="0"/>
          </a:xfrm>
          <a:prstGeom prst="straightConnector1">
            <a:avLst/>
          </a:prstGeom>
          <a:noFill/>
          <a:ln cap="flat" cmpd="sng" w="9525">
            <a:solidFill>
              <a:srgbClr val="0363EB"/>
            </a:solidFill>
            <a:prstDash val="solid"/>
            <a:round/>
            <a:headEnd len="med" w="med" type="none"/>
            <a:tailEnd len="med" w="med" type="none"/>
          </a:ln>
        </p:spPr>
      </p:cxnSp>
      <p:pic>
        <p:nvPicPr>
          <p:cNvPr id="290" name="Google Shape;290;p38"/>
          <p:cNvPicPr preferRelativeResize="0"/>
          <p:nvPr/>
        </p:nvPicPr>
        <p:blipFill rotWithShape="1">
          <a:blip r:embed="rId3">
            <a:alphaModFix/>
          </a:blip>
          <a:srcRect b="2647" l="12222" r="39295" t="18081"/>
          <a:stretch/>
        </p:blipFill>
        <p:spPr>
          <a:xfrm>
            <a:off x="704500" y="1054975"/>
            <a:ext cx="3858750" cy="3549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704400" y="255100"/>
            <a:ext cx="51729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You Could Use Three Columns, Why Not?</a:t>
            </a:r>
            <a:endParaRPr/>
          </a:p>
        </p:txBody>
      </p:sp>
      <p:sp>
        <p:nvSpPr>
          <p:cNvPr id="296" name="Google Shape;296;p39"/>
          <p:cNvSpPr txBox="1"/>
          <p:nvPr>
            <p:ph idx="1" type="subTitle"/>
          </p:nvPr>
        </p:nvSpPr>
        <p:spPr>
          <a:xfrm>
            <a:off x="704425" y="3934178"/>
            <a:ext cx="2388300" cy="1150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T</a:t>
            </a:r>
            <a:r>
              <a:rPr lang="en"/>
              <a:t>he biggest planet in the Solar System</a:t>
            </a:r>
            <a:endParaRPr/>
          </a:p>
        </p:txBody>
      </p:sp>
      <p:sp>
        <p:nvSpPr>
          <p:cNvPr id="297" name="Google Shape;297;p39"/>
          <p:cNvSpPr txBox="1"/>
          <p:nvPr>
            <p:ph idx="2" type="subTitle"/>
          </p:nvPr>
        </p:nvSpPr>
        <p:spPr>
          <a:xfrm>
            <a:off x="3377850" y="3934178"/>
            <a:ext cx="2388300" cy="1150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Despite being red, it’s a cold place</a:t>
            </a:r>
            <a:endParaRPr/>
          </a:p>
        </p:txBody>
      </p:sp>
      <p:sp>
        <p:nvSpPr>
          <p:cNvPr id="298" name="Google Shape;298;p39"/>
          <p:cNvSpPr txBox="1"/>
          <p:nvPr>
            <p:ph idx="3" type="subTitle"/>
          </p:nvPr>
        </p:nvSpPr>
        <p:spPr>
          <a:xfrm>
            <a:off x="6051275" y="3934178"/>
            <a:ext cx="2388300" cy="1150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It’s the closest planet to the Sun</a:t>
            </a:r>
            <a:endParaRPr/>
          </a:p>
        </p:txBody>
      </p:sp>
      <p:pic>
        <p:nvPicPr>
          <p:cNvPr id="299" name="Google Shape;299;p39"/>
          <p:cNvPicPr preferRelativeResize="0"/>
          <p:nvPr/>
        </p:nvPicPr>
        <p:blipFill rotWithShape="1">
          <a:blip r:embed="rId3">
            <a:alphaModFix/>
          </a:blip>
          <a:srcRect b="32982" l="15463" r="7143" t="34963"/>
          <a:stretch/>
        </p:blipFill>
        <p:spPr>
          <a:xfrm>
            <a:off x="708875" y="955600"/>
            <a:ext cx="7726249" cy="1777426"/>
          </a:xfrm>
          <a:prstGeom prst="rect">
            <a:avLst/>
          </a:prstGeom>
          <a:noFill/>
          <a:ln>
            <a:noFill/>
          </a:ln>
        </p:spPr>
      </p:pic>
      <p:cxnSp>
        <p:nvCxnSpPr>
          <p:cNvPr id="300" name="Google Shape;300;p39"/>
          <p:cNvCxnSpPr>
            <a:stCxn id="295" idx="3"/>
          </p:cNvCxnSpPr>
          <p:nvPr/>
        </p:nvCxnSpPr>
        <p:spPr>
          <a:xfrm flipH="1" rot="10800000">
            <a:off x="5877300" y="539200"/>
            <a:ext cx="2482500" cy="14100"/>
          </a:xfrm>
          <a:prstGeom prst="straightConnector1">
            <a:avLst/>
          </a:prstGeom>
          <a:noFill/>
          <a:ln cap="flat" cmpd="sng" w="9525">
            <a:solidFill>
              <a:srgbClr val="0363EB"/>
            </a:solidFill>
            <a:prstDash val="solid"/>
            <a:round/>
            <a:headEnd len="med" w="med" type="none"/>
            <a:tailEnd len="med" w="med" type="none"/>
          </a:ln>
        </p:spPr>
      </p:cxnSp>
      <p:grpSp>
        <p:nvGrpSpPr>
          <p:cNvPr id="301" name="Google Shape;301;p39"/>
          <p:cNvGrpSpPr/>
          <p:nvPr/>
        </p:nvGrpSpPr>
        <p:grpSpPr>
          <a:xfrm>
            <a:off x="891188" y="3204649"/>
            <a:ext cx="353757" cy="331241"/>
            <a:chOff x="-25834600" y="3564375"/>
            <a:chExt cx="296950" cy="278050"/>
          </a:xfrm>
        </p:grpSpPr>
        <p:sp>
          <p:nvSpPr>
            <p:cNvPr id="302" name="Google Shape;302;p3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9"/>
          <p:cNvSpPr/>
          <p:nvPr/>
        </p:nvSpPr>
        <p:spPr>
          <a:xfrm>
            <a:off x="3598381" y="31980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9"/>
          <p:cNvGrpSpPr/>
          <p:nvPr/>
        </p:nvGrpSpPr>
        <p:grpSpPr>
          <a:xfrm>
            <a:off x="6237507" y="3193874"/>
            <a:ext cx="310602" cy="352803"/>
            <a:chOff x="-28069875" y="3175300"/>
            <a:chExt cx="260725" cy="296150"/>
          </a:xfrm>
        </p:grpSpPr>
        <p:sp>
          <p:nvSpPr>
            <p:cNvPr id="312" name="Google Shape;312;p3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9"/>
          <p:cNvSpPr txBox="1"/>
          <p:nvPr>
            <p:ph idx="4" type="subTitle"/>
          </p:nvPr>
        </p:nvSpPr>
        <p:spPr>
          <a:xfrm>
            <a:off x="717650" y="3438050"/>
            <a:ext cx="2253900" cy="4962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t>Jupiter</a:t>
            </a:r>
            <a:endParaRPr/>
          </a:p>
        </p:txBody>
      </p:sp>
      <p:sp>
        <p:nvSpPr>
          <p:cNvPr id="322" name="Google Shape;322;p39"/>
          <p:cNvSpPr txBox="1"/>
          <p:nvPr>
            <p:ph idx="5" type="subTitle"/>
          </p:nvPr>
        </p:nvSpPr>
        <p:spPr>
          <a:xfrm>
            <a:off x="3384468" y="3438050"/>
            <a:ext cx="2253900" cy="4962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t>Mars</a:t>
            </a:r>
            <a:endParaRPr/>
          </a:p>
        </p:txBody>
      </p:sp>
      <p:sp>
        <p:nvSpPr>
          <p:cNvPr id="323" name="Google Shape;323;p39"/>
          <p:cNvSpPr txBox="1"/>
          <p:nvPr>
            <p:ph idx="6" type="subTitle"/>
          </p:nvPr>
        </p:nvSpPr>
        <p:spPr>
          <a:xfrm>
            <a:off x="6051274" y="3438050"/>
            <a:ext cx="2253900" cy="4962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t>Mercury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0"/>
          <p:cNvPicPr preferRelativeResize="0"/>
          <p:nvPr/>
        </p:nvPicPr>
        <p:blipFill rotWithShape="1">
          <a:blip r:embed="rId3">
            <a:alphaModFix/>
          </a:blip>
          <a:srcRect b="0" l="15367" r="40486" t="0"/>
          <a:stretch/>
        </p:blipFill>
        <p:spPr>
          <a:xfrm>
            <a:off x="713225" y="1054975"/>
            <a:ext cx="2784848" cy="3549024"/>
          </a:xfrm>
          <a:prstGeom prst="rect">
            <a:avLst/>
          </a:prstGeom>
          <a:noFill/>
          <a:ln>
            <a:noFill/>
          </a:ln>
        </p:spPr>
      </p:pic>
      <p:grpSp>
        <p:nvGrpSpPr>
          <p:cNvPr id="329" name="Google Shape;329;p40"/>
          <p:cNvGrpSpPr/>
          <p:nvPr/>
        </p:nvGrpSpPr>
        <p:grpSpPr>
          <a:xfrm>
            <a:off x="5418677" y="1221881"/>
            <a:ext cx="355663" cy="308725"/>
            <a:chOff x="-28462125" y="3199700"/>
            <a:chExt cx="298550" cy="259150"/>
          </a:xfrm>
        </p:grpSpPr>
        <p:sp>
          <p:nvSpPr>
            <p:cNvPr id="330" name="Google Shape;330;p4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40"/>
          <p:cNvGrpSpPr/>
          <p:nvPr/>
        </p:nvGrpSpPr>
        <p:grpSpPr>
          <a:xfrm>
            <a:off x="7851791" y="2977398"/>
            <a:ext cx="353757" cy="351463"/>
            <a:chOff x="-22845575" y="3504075"/>
            <a:chExt cx="296950" cy="295025"/>
          </a:xfrm>
        </p:grpSpPr>
        <p:sp>
          <p:nvSpPr>
            <p:cNvPr id="334" name="Google Shape;334;p4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40"/>
          <p:cNvSpPr/>
          <p:nvPr/>
        </p:nvSpPr>
        <p:spPr>
          <a:xfrm>
            <a:off x="7850376" y="1221881"/>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5461847" y="2977175"/>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txBox="1"/>
          <p:nvPr>
            <p:ph type="title"/>
          </p:nvPr>
        </p:nvSpPr>
        <p:spPr>
          <a:xfrm>
            <a:off x="3859500" y="241300"/>
            <a:ext cx="4571100" cy="5964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Maybe You Could Use Four Columns</a:t>
            </a:r>
            <a:endParaRPr/>
          </a:p>
        </p:txBody>
      </p:sp>
      <p:cxnSp>
        <p:nvCxnSpPr>
          <p:cNvPr id="339" name="Google Shape;339;p40"/>
          <p:cNvCxnSpPr>
            <a:endCxn id="338" idx="1"/>
          </p:cNvCxnSpPr>
          <p:nvPr/>
        </p:nvCxnSpPr>
        <p:spPr>
          <a:xfrm>
            <a:off x="744900" y="539500"/>
            <a:ext cx="3114600" cy="0"/>
          </a:xfrm>
          <a:prstGeom prst="straightConnector1">
            <a:avLst/>
          </a:prstGeom>
          <a:noFill/>
          <a:ln cap="flat" cmpd="sng" w="9525">
            <a:solidFill>
              <a:srgbClr val="0363EB"/>
            </a:solidFill>
            <a:prstDash val="solid"/>
            <a:round/>
            <a:headEnd len="med" w="med" type="none"/>
            <a:tailEnd len="med" w="med" type="none"/>
          </a:ln>
        </p:spPr>
      </p:cxnSp>
      <p:sp>
        <p:nvSpPr>
          <p:cNvPr id="340" name="Google Shape;340;p40"/>
          <p:cNvSpPr txBox="1"/>
          <p:nvPr>
            <p:ph idx="3" type="subTitle"/>
          </p:nvPr>
        </p:nvSpPr>
        <p:spPr>
          <a:xfrm>
            <a:off x="6042475" y="2005437"/>
            <a:ext cx="2388300" cy="6762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The second planet from the Sun</a:t>
            </a:r>
            <a:endParaRPr/>
          </a:p>
        </p:txBody>
      </p:sp>
      <p:sp>
        <p:nvSpPr>
          <p:cNvPr id="341" name="Google Shape;341;p40"/>
          <p:cNvSpPr txBox="1"/>
          <p:nvPr>
            <p:ph idx="1" type="subTitle"/>
          </p:nvPr>
        </p:nvSpPr>
        <p:spPr>
          <a:xfrm>
            <a:off x="3607200" y="2005437"/>
            <a:ext cx="2388300" cy="6762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Mercury is larger than the Moon</a:t>
            </a:r>
            <a:endParaRPr/>
          </a:p>
        </p:txBody>
      </p:sp>
      <p:sp>
        <p:nvSpPr>
          <p:cNvPr id="342" name="Google Shape;342;p40"/>
          <p:cNvSpPr txBox="1"/>
          <p:nvPr>
            <p:ph idx="2" type="subTitle"/>
          </p:nvPr>
        </p:nvSpPr>
        <p:spPr>
          <a:xfrm>
            <a:off x="3607200" y="3760888"/>
            <a:ext cx="2388300" cy="6762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Despite being red, Mars is a cold place</a:t>
            </a:r>
            <a:endParaRPr/>
          </a:p>
        </p:txBody>
      </p:sp>
      <p:sp>
        <p:nvSpPr>
          <p:cNvPr id="343" name="Google Shape;343;p40"/>
          <p:cNvSpPr txBox="1"/>
          <p:nvPr>
            <p:ph idx="4" type="subTitle"/>
          </p:nvPr>
        </p:nvSpPr>
        <p:spPr>
          <a:xfrm>
            <a:off x="6042475" y="3760888"/>
            <a:ext cx="2388300" cy="6762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The biggest planet of them all</a:t>
            </a:r>
            <a:endParaRPr/>
          </a:p>
        </p:txBody>
      </p:sp>
      <p:sp>
        <p:nvSpPr>
          <p:cNvPr id="344" name="Google Shape;344;p40"/>
          <p:cNvSpPr txBox="1"/>
          <p:nvPr>
            <p:ph idx="5" type="subTitle"/>
          </p:nvPr>
        </p:nvSpPr>
        <p:spPr>
          <a:xfrm>
            <a:off x="3741600" y="1573738"/>
            <a:ext cx="2253900" cy="4317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Mercury</a:t>
            </a:r>
            <a:endParaRPr/>
          </a:p>
        </p:txBody>
      </p:sp>
      <p:sp>
        <p:nvSpPr>
          <p:cNvPr id="345" name="Google Shape;345;p40"/>
          <p:cNvSpPr txBox="1"/>
          <p:nvPr>
            <p:ph idx="6" type="subTitle"/>
          </p:nvPr>
        </p:nvSpPr>
        <p:spPr>
          <a:xfrm>
            <a:off x="6176875" y="1573738"/>
            <a:ext cx="2253900" cy="4317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Venus</a:t>
            </a:r>
            <a:endParaRPr/>
          </a:p>
        </p:txBody>
      </p:sp>
      <p:sp>
        <p:nvSpPr>
          <p:cNvPr id="346" name="Google Shape;346;p40"/>
          <p:cNvSpPr txBox="1"/>
          <p:nvPr>
            <p:ph idx="7" type="subTitle"/>
          </p:nvPr>
        </p:nvSpPr>
        <p:spPr>
          <a:xfrm>
            <a:off x="3741600" y="3329175"/>
            <a:ext cx="2253900" cy="4317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Mars</a:t>
            </a:r>
            <a:endParaRPr/>
          </a:p>
        </p:txBody>
      </p:sp>
      <p:sp>
        <p:nvSpPr>
          <p:cNvPr id="347" name="Google Shape;347;p40"/>
          <p:cNvSpPr txBox="1"/>
          <p:nvPr>
            <p:ph idx="8" type="subTitle"/>
          </p:nvPr>
        </p:nvSpPr>
        <p:spPr>
          <a:xfrm>
            <a:off x="6176875" y="3329175"/>
            <a:ext cx="2253900" cy="4317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Jupiter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1758400" y="1571700"/>
            <a:ext cx="5613300" cy="20256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Awesome Words</a:t>
            </a:r>
            <a:endParaRPr/>
          </a:p>
        </p:txBody>
      </p:sp>
      <p:sp>
        <p:nvSpPr>
          <p:cNvPr id="353" name="Google Shape;353;p41"/>
          <p:cNvSpPr txBox="1"/>
          <p:nvPr>
            <p:ph idx="1" type="subTitle"/>
          </p:nvPr>
        </p:nvSpPr>
        <p:spPr>
          <a:xfrm>
            <a:off x="2286350" y="3564925"/>
            <a:ext cx="4584900" cy="1039200"/>
          </a:xfrm>
          <a:prstGeom prst="rect">
            <a:avLst/>
          </a:prstGeom>
        </p:spPr>
        <p:txBody>
          <a:bodyPr anchorCtr="0" anchor="t" bIns="228600" lIns="228600" spcFirstLastPara="1" rIns="228600" wrap="square" tIns="228600">
            <a:noAutofit/>
          </a:bodyPr>
          <a:lstStyle/>
          <a:p>
            <a:pPr indent="0" lvl="0" marL="0" rtl="0" algn="ctr">
              <a:spcBef>
                <a:spcPts val="0"/>
              </a:spcBef>
              <a:spcAft>
                <a:spcPts val="1600"/>
              </a:spcAft>
              <a:buNone/>
            </a:pPr>
            <a:r>
              <a:rPr lang="en">
                <a:solidFill>
                  <a:schemeClr val="dk1"/>
                </a:solidFill>
              </a:rPr>
              <a:t>Because key words are great for catching your audience’s attention</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5432625" y="1925250"/>
            <a:ext cx="3001800" cy="12930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Future Plans</a:t>
            </a:r>
            <a:endParaRPr/>
          </a:p>
        </p:txBody>
      </p:sp>
      <p:sp>
        <p:nvSpPr>
          <p:cNvPr id="359" name="Google Shape;359;p42"/>
          <p:cNvSpPr txBox="1"/>
          <p:nvPr>
            <p:ph idx="2" type="title"/>
          </p:nvPr>
        </p:nvSpPr>
        <p:spPr>
          <a:xfrm>
            <a:off x="5432625" y="539425"/>
            <a:ext cx="3001800" cy="7431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02</a:t>
            </a:r>
            <a:endParaRPr/>
          </a:p>
        </p:txBody>
      </p:sp>
      <p:pic>
        <p:nvPicPr>
          <p:cNvPr id="360" name="Google Shape;360;p42"/>
          <p:cNvPicPr preferRelativeResize="0"/>
          <p:nvPr/>
        </p:nvPicPr>
        <p:blipFill rotWithShape="1">
          <a:blip r:embed="rId3">
            <a:alphaModFix/>
          </a:blip>
          <a:srcRect b="5516" l="0" r="0" t="5516"/>
          <a:stretch/>
        </p:blipFill>
        <p:spPr>
          <a:xfrm>
            <a:off x="713225" y="543000"/>
            <a:ext cx="4568576" cy="4064400"/>
          </a:xfrm>
          <a:prstGeom prst="rect">
            <a:avLst/>
          </a:prstGeom>
          <a:noFill/>
          <a:ln>
            <a:noFill/>
          </a:ln>
        </p:spPr>
      </p:pic>
      <p:sp>
        <p:nvSpPr>
          <p:cNvPr id="361" name="Google Shape;361;p42"/>
          <p:cNvSpPr/>
          <p:nvPr/>
        </p:nvSpPr>
        <p:spPr>
          <a:xfrm>
            <a:off x="1510013" y="2001550"/>
            <a:ext cx="1870200" cy="18702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rot="10800000">
            <a:off x="1509913" y="2001450"/>
            <a:ext cx="1870200" cy="18702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txBox="1"/>
          <p:nvPr>
            <p:ph idx="1" type="subTitle"/>
          </p:nvPr>
        </p:nvSpPr>
        <p:spPr>
          <a:xfrm>
            <a:off x="5445200" y="3636150"/>
            <a:ext cx="2251200" cy="9786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Enter a subtitle here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10506" l="0" r="0" t="10498"/>
          <a:stretch/>
        </p:blipFill>
        <p:spPr>
          <a:xfrm>
            <a:off x="713225" y="543000"/>
            <a:ext cx="7717551" cy="4064400"/>
          </a:xfrm>
          <a:prstGeom prst="rect">
            <a:avLst/>
          </a:prstGeom>
          <a:noFill/>
          <a:ln>
            <a:noFill/>
          </a:ln>
        </p:spPr>
      </p:pic>
      <p:sp>
        <p:nvSpPr>
          <p:cNvPr id="369" name="Google Shape;369;p43"/>
          <p:cNvSpPr txBox="1"/>
          <p:nvPr>
            <p:ph type="title"/>
          </p:nvPr>
        </p:nvSpPr>
        <p:spPr>
          <a:xfrm>
            <a:off x="5284500" y="783375"/>
            <a:ext cx="2998200" cy="19377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A Picture Is Worth </a:t>
            </a:r>
            <a:r>
              <a:rPr lang="en"/>
              <a:t>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5573025" y="896700"/>
            <a:ext cx="2847600" cy="12321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sz="1800">
                <a:solidFill>
                  <a:schemeClr val="accent1"/>
                </a:solidFill>
              </a:rPr>
              <a:t>A </a:t>
            </a:r>
            <a:r>
              <a:rPr lang="en">
                <a:solidFill>
                  <a:schemeClr val="accent1"/>
                </a:solidFill>
              </a:rPr>
              <a:t>P</a:t>
            </a:r>
            <a:r>
              <a:rPr lang="en" sz="1800">
                <a:solidFill>
                  <a:schemeClr val="accent1"/>
                </a:solidFill>
              </a:rPr>
              <a:t>icture </a:t>
            </a:r>
            <a:r>
              <a:rPr lang="en">
                <a:solidFill>
                  <a:schemeClr val="accent1"/>
                </a:solidFill>
              </a:rPr>
              <a:t>A</a:t>
            </a:r>
            <a:r>
              <a:rPr lang="en" sz="1800">
                <a:solidFill>
                  <a:schemeClr val="accent1"/>
                </a:solidFill>
              </a:rPr>
              <a:t>lways </a:t>
            </a:r>
            <a:r>
              <a:rPr lang="en">
                <a:solidFill>
                  <a:schemeClr val="accent1"/>
                </a:solidFill>
              </a:rPr>
              <a:t>R</a:t>
            </a:r>
            <a:r>
              <a:rPr lang="en" sz="1800">
                <a:solidFill>
                  <a:schemeClr val="accent1"/>
                </a:solidFill>
              </a:rPr>
              <a:t>einforces the </a:t>
            </a:r>
            <a:r>
              <a:rPr lang="en">
                <a:solidFill>
                  <a:schemeClr val="accent1"/>
                </a:solidFill>
              </a:rPr>
              <a:t>C</a:t>
            </a:r>
            <a:r>
              <a:rPr lang="en" sz="1800">
                <a:solidFill>
                  <a:schemeClr val="accent1"/>
                </a:solidFill>
              </a:rPr>
              <a:t>oncept</a:t>
            </a:r>
            <a:endParaRPr sz="1800">
              <a:solidFill>
                <a:schemeClr val="accent1"/>
              </a:solidFill>
            </a:endParaRPr>
          </a:p>
        </p:txBody>
      </p:sp>
      <p:sp>
        <p:nvSpPr>
          <p:cNvPr id="375" name="Google Shape;375;p44"/>
          <p:cNvSpPr txBox="1"/>
          <p:nvPr>
            <p:ph idx="1" type="subTitle"/>
          </p:nvPr>
        </p:nvSpPr>
        <p:spPr>
          <a:xfrm>
            <a:off x="5870100" y="2128800"/>
            <a:ext cx="2560800" cy="1843500"/>
          </a:xfrm>
          <a:prstGeom prst="rect">
            <a:avLst/>
          </a:prstGeom>
        </p:spPr>
        <p:txBody>
          <a:bodyPr anchorCtr="0" anchor="t" bIns="228600" lIns="228600" spcFirstLastPara="1" rIns="228600" wrap="square" tIns="228600">
            <a:noAutofit/>
          </a:bodyPr>
          <a:lstStyle/>
          <a:p>
            <a:pPr indent="0" lvl="0" marL="0" rtl="0" algn="r">
              <a:spcBef>
                <a:spcPts val="0"/>
              </a:spcBef>
              <a:spcAft>
                <a:spcPts val="1600"/>
              </a:spcAft>
              <a:buNone/>
            </a:pPr>
            <a:r>
              <a:rPr lang="en">
                <a:solidFill>
                  <a:schemeClr val="dk1"/>
                </a:solidFill>
              </a:rPr>
              <a:t>Images reveal large amounts of data, so remember:</a:t>
            </a:r>
            <a:r>
              <a:rPr lang="en"/>
              <a:t> </a:t>
            </a:r>
            <a:r>
              <a:rPr lang="en">
                <a:solidFill>
                  <a:schemeClr val="dk1"/>
                </a:solidFill>
              </a:rPr>
              <a:t>use an image instead of long texts.</a:t>
            </a:r>
            <a:r>
              <a:rPr lang="en"/>
              <a:t> </a:t>
            </a:r>
            <a:r>
              <a:rPr lang="en">
                <a:solidFill>
                  <a:schemeClr val="dk1"/>
                </a:solidFill>
              </a:rPr>
              <a:t>Your audience will appreciate</a:t>
            </a:r>
            <a:r>
              <a:rPr lang="en"/>
              <a:t> </a:t>
            </a:r>
            <a:r>
              <a:rPr lang="en">
                <a:solidFill>
                  <a:schemeClr val="dk1"/>
                </a:solidFill>
              </a:rPr>
              <a:t>tha</a:t>
            </a:r>
            <a:r>
              <a:rPr lang="en"/>
              <a:t>t</a:t>
            </a:r>
            <a:endParaRPr>
              <a:solidFill>
                <a:schemeClr val="dk1"/>
              </a:solidFill>
            </a:endParaRPr>
          </a:p>
        </p:txBody>
      </p:sp>
      <p:cxnSp>
        <p:nvCxnSpPr>
          <p:cNvPr id="376" name="Google Shape;376;p44"/>
          <p:cNvCxnSpPr/>
          <p:nvPr/>
        </p:nvCxnSpPr>
        <p:spPr>
          <a:xfrm>
            <a:off x="5588100" y="553300"/>
            <a:ext cx="2847600" cy="0"/>
          </a:xfrm>
          <a:prstGeom prst="straightConnector1">
            <a:avLst/>
          </a:prstGeom>
          <a:noFill/>
          <a:ln cap="flat" cmpd="sng" w="9525">
            <a:solidFill>
              <a:srgbClr val="0363EB"/>
            </a:solidFill>
            <a:prstDash val="solid"/>
            <a:round/>
            <a:headEnd len="med" w="med" type="none"/>
            <a:tailEnd len="med" w="med" type="none"/>
          </a:ln>
        </p:spPr>
      </p:cxnSp>
      <p:pic>
        <p:nvPicPr>
          <p:cNvPr id="377" name="Google Shape;377;p44"/>
          <p:cNvPicPr preferRelativeResize="0"/>
          <p:nvPr/>
        </p:nvPicPr>
        <p:blipFill rotWithShape="1">
          <a:blip r:embed="rId3">
            <a:alphaModFix/>
          </a:blip>
          <a:srcRect b="0" l="9832" r="9832" t="0"/>
          <a:stretch/>
        </p:blipFill>
        <p:spPr>
          <a:xfrm>
            <a:off x="704400" y="543000"/>
            <a:ext cx="4571274" cy="406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704400" y="255100"/>
            <a:ext cx="22203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This Is a Graph</a:t>
            </a:r>
            <a:endParaRPr/>
          </a:p>
        </p:txBody>
      </p:sp>
      <p:sp>
        <p:nvSpPr>
          <p:cNvPr id="383" name="Google Shape;383;p45"/>
          <p:cNvSpPr txBox="1"/>
          <p:nvPr/>
        </p:nvSpPr>
        <p:spPr>
          <a:xfrm>
            <a:off x="6667675" y="1460375"/>
            <a:ext cx="17631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Mars is actually a cold place</a:t>
            </a:r>
            <a:endParaRPr sz="1600">
              <a:solidFill>
                <a:schemeClr val="dk1"/>
              </a:solidFill>
              <a:latin typeface="Inter"/>
              <a:ea typeface="Inter"/>
              <a:cs typeface="Inter"/>
              <a:sym typeface="Inter"/>
            </a:endParaRPr>
          </a:p>
        </p:txBody>
      </p:sp>
      <p:sp>
        <p:nvSpPr>
          <p:cNvPr id="384" name="Google Shape;384;p45"/>
          <p:cNvSpPr txBox="1"/>
          <p:nvPr/>
        </p:nvSpPr>
        <p:spPr>
          <a:xfrm>
            <a:off x="6667700" y="1071574"/>
            <a:ext cx="15051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2022</a:t>
            </a:r>
            <a:endParaRPr b="1" sz="1800">
              <a:solidFill>
                <a:srgbClr val="0066FF"/>
              </a:solidFill>
              <a:latin typeface="Inter"/>
              <a:ea typeface="Inter"/>
              <a:cs typeface="Inter"/>
              <a:sym typeface="Inter"/>
            </a:endParaRPr>
          </a:p>
        </p:txBody>
      </p:sp>
      <p:sp>
        <p:nvSpPr>
          <p:cNvPr id="385" name="Google Shape;385;p45"/>
          <p:cNvSpPr/>
          <p:nvPr/>
        </p:nvSpPr>
        <p:spPr>
          <a:xfrm>
            <a:off x="6350932" y="1163373"/>
            <a:ext cx="205200" cy="20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6" name="Google Shape;386;p45"/>
          <p:cNvSpPr/>
          <p:nvPr/>
        </p:nvSpPr>
        <p:spPr>
          <a:xfrm>
            <a:off x="6350932" y="2273636"/>
            <a:ext cx="205200" cy="205200"/>
          </a:xfrm>
          <a:prstGeom prst="rect">
            <a:avLst/>
          </a:prstGeom>
          <a:solidFill>
            <a:srgbClr val="74A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7" name="Google Shape;387;p45"/>
          <p:cNvSpPr txBox="1"/>
          <p:nvPr/>
        </p:nvSpPr>
        <p:spPr>
          <a:xfrm>
            <a:off x="689450" y="4354578"/>
            <a:ext cx="7741500" cy="284700"/>
          </a:xfrm>
          <a:prstGeom prst="rect">
            <a:avLst/>
          </a:prstGeom>
          <a:noFill/>
          <a:ln>
            <a:noFill/>
          </a:ln>
        </p:spPr>
        <p:txBody>
          <a:bodyPr anchorCtr="0" anchor="b" bIns="0" lIns="0" spcFirstLastPara="1" rIns="0" wrap="square" tIns="228600">
            <a:noAutofit/>
          </a:bodyPr>
          <a:lstStyle/>
          <a:p>
            <a:pPr indent="0" lvl="0" marL="0" rtl="0" algn="ctr">
              <a:spcBef>
                <a:spcPts val="0"/>
              </a:spcBef>
              <a:spcAft>
                <a:spcPts val="0"/>
              </a:spcAft>
              <a:buNone/>
            </a:pPr>
            <a:r>
              <a:rPr lang="en">
                <a:solidFill>
                  <a:schemeClr val="dk1"/>
                </a:solidFill>
                <a:latin typeface="Inter"/>
                <a:ea typeface="Inter"/>
                <a:cs typeface="Inter"/>
                <a:sym typeface="Inter"/>
              </a:rPr>
              <a:t>If you want to modify this graph, click on it, follow the link, change the data and replace it</a:t>
            </a:r>
            <a:endParaRPr>
              <a:solidFill>
                <a:schemeClr val="dk1"/>
              </a:solidFill>
              <a:latin typeface="Inter"/>
              <a:ea typeface="Inter"/>
              <a:cs typeface="Inter"/>
              <a:sym typeface="Inter"/>
            </a:endParaRPr>
          </a:p>
        </p:txBody>
      </p:sp>
      <p:pic>
        <p:nvPicPr>
          <p:cNvPr id="388" name="Google Shape;388;p45" title="Gráfico">
            <a:hlinkClick r:id="rId3"/>
          </p:cNvPr>
          <p:cNvPicPr preferRelativeResize="0"/>
          <p:nvPr/>
        </p:nvPicPr>
        <p:blipFill>
          <a:blip r:embed="rId4">
            <a:alphaModFix/>
          </a:blip>
          <a:stretch>
            <a:fillRect/>
          </a:stretch>
        </p:blipFill>
        <p:spPr>
          <a:xfrm>
            <a:off x="689450" y="851500"/>
            <a:ext cx="5131500" cy="3169600"/>
          </a:xfrm>
          <a:prstGeom prst="rect">
            <a:avLst/>
          </a:prstGeom>
          <a:noFill/>
          <a:ln>
            <a:noFill/>
          </a:ln>
        </p:spPr>
      </p:pic>
      <p:cxnSp>
        <p:nvCxnSpPr>
          <p:cNvPr id="389" name="Google Shape;389;p45"/>
          <p:cNvCxnSpPr>
            <a:stCxn id="382" idx="3"/>
          </p:cNvCxnSpPr>
          <p:nvPr/>
        </p:nvCxnSpPr>
        <p:spPr>
          <a:xfrm>
            <a:off x="2924700" y="553300"/>
            <a:ext cx="5527800" cy="0"/>
          </a:xfrm>
          <a:prstGeom prst="straightConnector1">
            <a:avLst/>
          </a:prstGeom>
          <a:noFill/>
          <a:ln cap="flat" cmpd="sng" w="9525">
            <a:solidFill>
              <a:srgbClr val="0363EB"/>
            </a:solidFill>
            <a:prstDash val="solid"/>
            <a:round/>
            <a:headEnd len="med" w="med" type="none"/>
            <a:tailEnd len="med" w="med" type="none"/>
          </a:ln>
        </p:spPr>
      </p:cxnSp>
      <p:sp>
        <p:nvSpPr>
          <p:cNvPr id="390" name="Google Shape;390;p45"/>
          <p:cNvSpPr txBox="1"/>
          <p:nvPr/>
        </p:nvSpPr>
        <p:spPr>
          <a:xfrm>
            <a:off x="6667675" y="2570625"/>
            <a:ext cx="17631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Saturn is the ringed planet</a:t>
            </a:r>
            <a:endParaRPr sz="1600">
              <a:solidFill>
                <a:schemeClr val="dk1"/>
              </a:solidFill>
              <a:latin typeface="Inter"/>
              <a:ea typeface="Inter"/>
              <a:cs typeface="Inter"/>
              <a:sym typeface="Inter"/>
            </a:endParaRPr>
          </a:p>
        </p:txBody>
      </p:sp>
      <p:sp>
        <p:nvSpPr>
          <p:cNvPr id="391" name="Google Shape;391;p45"/>
          <p:cNvSpPr txBox="1"/>
          <p:nvPr/>
        </p:nvSpPr>
        <p:spPr>
          <a:xfrm>
            <a:off x="6667700" y="2181824"/>
            <a:ext cx="15051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2023</a:t>
            </a:r>
            <a:endParaRPr b="1" sz="1800">
              <a:solidFill>
                <a:srgbClr val="0066F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5750" y="-13000"/>
            <a:ext cx="9764700" cy="23865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sz="4300"/>
              <a:t>TAG IMAGES BY DATASET NAME</a:t>
            </a:r>
            <a:endParaRPr sz="4300"/>
          </a:p>
        </p:txBody>
      </p:sp>
      <p:sp>
        <p:nvSpPr>
          <p:cNvPr id="164" name="Google Shape;164;p28"/>
          <p:cNvSpPr txBox="1"/>
          <p:nvPr>
            <p:ph idx="1" type="subTitle"/>
          </p:nvPr>
        </p:nvSpPr>
        <p:spPr>
          <a:xfrm>
            <a:off x="34753" y="893297"/>
            <a:ext cx="8940300" cy="554400"/>
          </a:xfrm>
          <a:prstGeom prst="rect">
            <a:avLst/>
          </a:prstGeom>
        </p:spPr>
        <p:txBody>
          <a:bodyPr anchorCtr="0" anchor="b" bIns="228600" lIns="228600" spcFirstLastPara="1" rIns="228600" wrap="square" tIns="228600">
            <a:noAutofit/>
          </a:bodyPr>
          <a:lstStyle/>
          <a:p>
            <a:pPr indent="0" lvl="0" marL="0" rtl="0" algn="ctr">
              <a:spcBef>
                <a:spcPts val="0"/>
              </a:spcBef>
              <a:spcAft>
                <a:spcPts val="0"/>
              </a:spcAft>
              <a:buNone/>
            </a:pPr>
            <a:r>
              <a:rPr lang="en" sz="2000">
                <a:solidFill>
                  <a:srgbClr val="33465B"/>
                </a:solidFill>
                <a:latin typeface="Ubuntu Light"/>
                <a:ea typeface="Ubuntu Light"/>
                <a:cs typeface="Ubuntu Light"/>
                <a:sym typeface="Ubuntu Light"/>
              </a:rPr>
              <a:t>Place a tag with dataset name on every image of a project</a:t>
            </a:r>
            <a:endParaRPr sz="1200"/>
          </a:p>
        </p:txBody>
      </p:sp>
      <p:pic>
        <p:nvPicPr>
          <p:cNvPr id="165" name="Google Shape;165;p28"/>
          <p:cNvPicPr preferRelativeResize="0"/>
          <p:nvPr/>
        </p:nvPicPr>
        <p:blipFill>
          <a:blip r:embed="rId3">
            <a:alphaModFix/>
          </a:blip>
          <a:stretch>
            <a:fillRect/>
          </a:stretch>
        </p:blipFill>
        <p:spPr>
          <a:xfrm>
            <a:off x="4865250" y="2878825"/>
            <a:ext cx="297400" cy="297400"/>
          </a:xfrm>
          <a:prstGeom prst="rect">
            <a:avLst/>
          </a:prstGeom>
          <a:noFill/>
          <a:ln>
            <a:noFill/>
          </a:ln>
        </p:spPr>
      </p:pic>
      <p:grpSp>
        <p:nvGrpSpPr>
          <p:cNvPr id="166" name="Google Shape;166;p28"/>
          <p:cNvGrpSpPr/>
          <p:nvPr/>
        </p:nvGrpSpPr>
        <p:grpSpPr>
          <a:xfrm>
            <a:off x="2959716" y="1241467"/>
            <a:ext cx="2549178" cy="2060094"/>
            <a:chOff x="1198858" y="3119800"/>
            <a:chExt cx="2858784" cy="2310300"/>
          </a:xfrm>
        </p:grpSpPr>
        <p:pic>
          <p:nvPicPr>
            <p:cNvPr id="167" name="Google Shape;167;p28"/>
            <p:cNvPicPr preferRelativeResize="0"/>
            <p:nvPr/>
          </p:nvPicPr>
          <p:blipFill>
            <a:blip r:embed="rId4">
              <a:alphaModFix/>
            </a:blip>
            <a:stretch>
              <a:fillRect/>
            </a:stretch>
          </p:blipFill>
          <p:spPr>
            <a:xfrm>
              <a:off x="1198858" y="3119800"/>
              <a:ext cx="2858784" cy="2310300"/>
            </a:xfrm>
            <a:prstGeom prst="rect">
              <a:avLst/>
            </a:prstGeom>
            <a:noFill/>
            <a:ln>
              <a:noFill/>
            </a:ln>
          </p:spPr>
        </p:pic>
        <p:sp>
          <p:nvSpPr>
            <p:cNvPr id="168" name="Google Shape;168;p28"/>
            <p:cNvSpPr txBox="1"/>
            <p:nvPr/>
          </p:nvSpPr>
          <p:spPr>
            <a:xfrm>
              <a:off x="1610718" y="3705379"/>
              <a:ext cx="18603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dataset</a:t>
              </a:r>
              <a:endParaRPr b="1" sz="2300">
                <a:solidFill>
                  <a:srgbClr val="F2F2F2"/>
                </a:solidFill>
                <a:latin typeface="Inter"/>
                <a:ea typeface="Inter"/>
                <a:cs typeface="Inter"/>
                <a:sym typeface="Inter"/>
              </a:endParaRPr>
            </a:p>
          </p:txBody>
        </p:sp>
      </p:grpSp>
      <p:pic>
        <p:nvPicPr>
          <p:cNvPr id="169" name="Google Shape;169;p28"/>
          <p:cNvPicPr preferRelativeResize="0"/>
          <p:nvPr/>
        </p:nvPicPr>
        <p:blipFill rotWithShape="1">
          <a:blip r:embed="rId5">
            <a:alphaModFix/>
          </a:blip>
          <a:srcRect b="9288" l="0" r="0" t="0"/>
          <a:stretch/>
        </p:blipFill>
        <p:spPr>
          <a:xfrm>
            <a:off x="1977200" y="3424600"/>
            <a:ext cx="4886701" cy="1840025"/>
          </a:xfrm>
          <a:prstGeom prst="rect">
            <a:avLst/>
          </a:prstGeom>
          <a:noFill/>
          <a:ln>
            <a:noFill/>
          </a:ln>
        </p:spPr>
      </p:pic>
      <p:grpSp>
        <p:nvGrpSpPr>
          <p:cNvPr id="170" name="Google Shape;170;p28"/>
          <p:cNvGrpSpPr/>
          <p:nvPr/>
        </p:nvGrpSpPr>
        <p:grpSpPr>
          <a:xfrm>
            <a:off x="3770363" y="3137925"/>
            <a:ext cx="1008400" cy="388800"/>
            <a:chOff x="3770363" y="3137925"/>
            <a:chExt cx="1008400" cy="388800"/>
          </a:xfrm>
        </p:grpSpPr>
        <p:sp>
          <p:nvSpPr>
            <p:cNvPr id="171" name="Google Shape;171;p28"/>
            <p:cNvSpPr txBox="1"/>
            <p:nvPr/>
          </p:nvSpPr>
          <p:spPr>
            <a:xfrm>
              <a:off x="4067763" y="31379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72" name="Google Shape;172;p28"/>
            <p:cNvPicPr preferRelativeResize="0"/>
            <p:nvPr/>
          </p:nvPicPr>
          <p:blipFill>
            <a:blip r:embed="rId3">
              <a:alphaModFix/>
            </a:blip>
            <a:stretch>
              <a:fillRect/>
            </a:stretch>
          </p:blipFill>
          <p:spPr>
            <a:xfrm>
              <a:off x="3770363" y="3183625"/>
              <a:ext cx="297400" cy="297400"/>
            </a:xfrm>
            <a:prstGeom prst="rect">
              <a:avLst/>
            </a:prstGeom>
            <a:noFill/>
            <a:ln>
              <a:noFill/>
            </a:ln>
          </p:spPr>
        </p:pic>
      </p:grpSp>
      <p:sp>
        <p:nvSpPr>
          <p:cNvPr id="173" name="Google Shape;173;p28"/>
          <p:cNvSpPr txBox="1"/>
          <p:nvPr/>
        </p:nvSpPr>
        <p:spPr>
          <a:xfrm>
            <a:off x="5487500" y="31379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74" name="Google Shape;174;p28"/>
          <p:cNvPicPr preferRelativeResize="0"/>
          <p:nvPr/>
        </p:nvPicPr>
        <p:blipFill>
          <a:blip r:embed="rId3">
            <a:alphaModFix/>
          </a:blip>
          <a:stretch>
            <a:fillRect/>
          </a:stretch>
        </p:blipFill>
        <p:spPr>
          <a:xfrm>
            <a:off x="5190100" y="3183625"/>
            <a:ext cx="297400" cy="297400"/>
          </a:xfrm>
          <a:prstGeom prst="rect">
            <a:avLst/>
          </a:prstGeom>
          <a:noFill/>
          <a:ln>
            <a:noFill/>
          </a:ln>
        </p:spPr>
      </p:pic>
      <p:sp>
        <p:nvSpPr>
          <p:cNvPr id="175" name="Google Shape;175;p28"/>
          <p:cNvSpPr txBox="1"/>
          <p:nvPr/>
        </p:nvSpPr>
        <p:spPr>
          <a:xfrm>
            <a:off x="1960731" y="385647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sp>
        <p:nvSpPr>
          <p:cNvPr id="176" name="Google Shape;176;p28"/>
          <p:cNvSpPr txBox="1"/>
          <p:nvPr/>
        </p:nvSpPr>
        <p:spPr>
          <a:xfrm>
            <a:off x="3390206" y="385647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sp>
        <p:nvSpPr>
          <p:cNvPr id="177" name="Google Shape;177;p28"/>
          <p:cNvSpPr txBox="1"/>
          <p:nvPr/>
        </p:nvSpPr>
        <p:spPr>
          <a:xfrm>
            <a:off x="4795828" y="3856356"/>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grpSp>
        <p:nvGrpSpPr>
          <p:cNvPr id="178" name="Google Shape;178;p28"/>
          <p:cNvGrpSpPr/>
          <p:nvPr/>
        </p:nvGrpSpPr>
        <p:grpSpPr>
          <a:xfrm>
            <a:off x="2322563" y="3137925"/>
            <a:ext cx="1008400" cy="388800"/>
            <a:chOff x="3770363" y="3137925"/>
            <a:chExt cx="1008400" cy="388800"/>
          </a:xfrm>
        </p:grpSpPr>
        <p:sp>
          <p:nvSpPr>
            <p:cNvPr id="179" name="Google Shape;179;p28"/>
            <p:cNvSpPr txBox="1"/>
            <p:nvPr/>
          </p:nvSpPr>
          <p:spPr>
            <a:xfrm>
              <a:off x="4067763" y="31379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80" name="Google Shape;180;p28"/>
            <p:cNvPicPr preferRelativeResize="0"/>
            <p:nvPr/>
          </p:nvPicPr>
          <p:blipFill>
            <a:blip r:embed="rId3">
              <a:alphaModFix/>
            </a:blip>
            <a:stretch>
              <a:fillRect/>
            </a:stretch>
          </p:blipFill>
          <p:spPr>
            <a:xfrm>
              <a:off x="3770363" y="3183625"/>
              <a:ext cx="297400" cy="297400"/>
            </a:xfrm>
            <a:prstGeom prst="rect">
              <a:avLst/>
            </a:prstGeom>
            <a:noFill/>
            <a:ln>
              <a:noFill/>
            </a:ln>
          </p:spPr>
        </p:pic>
      </p:grpSp>
      <p:cxnSp>
        <p:nvCxnSpPr>
          <p:cNvPr id="181" name="Google Shape;181;p28"/>
          <p:cNvCxnSpPr/>
          <p:nvPr/>
        </p:nvCxnSpPr>
        <p:spPr>
          <a:xfrm flipH="1">
            <a:off x="2843057" y="2575163"/>
            <a:ext cx="709800" cy="409800"/>
          </a:xfrm>
          <a:prstGeom prst="bentConnector3">
            <a:avLst>
              <a:gd fmla="val 100684" name="adj1"/>
            </a:avLst>
          </a:prstGeom>
          <a:noFill/>
          <a:ln cap="flat" cmpd="sng" w="19050">
            <a:solidFill>
              <a:schemeClr val="accent1"/>
            </a:solidFill>
            <a:prstDash val="solid"/>
            <a:round/>
            <a:headEnd len="med" w="med" type="oval"/>
            <a:tailEnd len="med" w="med" type="none"/>
          </a:ln>
        </p:spPr>
      </p:cxnSp>
      <p:cxnSp>
        <p:nvCxnSpPr>
          <p:cNvPr id="182" name="Google Shape;182;p28"/>
          <p:cNvCxnSpPr/>
          <p:nvPr/>
        </p:nvCxnSpPr>
        <p:spPr>
          <a:xfrm>
            <a:off x="4819147" y="2576645"/>
            <a:ext cx="761700" cy="439800"/>
          </a:xfrm>
          <a:prstGeom prst="bentConnector3">
            <a:avLst>
              <a:gd fmla="val 101898" name="adj1"/>
            </a:avLst>
          </a:prstGeom>
          <a:noFill/>
          <a:ln cap="flat" cmpd="sng" w="19050">
            <a:solidFill>
              <a:schemeClr val="accent1"/>
            </a:solidFill>
            <a:prstDash val="solid"/>
            <a:round/>
            <a:headEnd len="med" w="med" type="oval"/>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type="title"/>
          </p:nvPr>
        </p:nvSpPr>
        <p:spPr>
          <a:xfrm>
            <a:off x="704400" y="255100"/>
            <a:ext cx="56688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Reviewing Concepts Is Usually a Good Idea</a:t>
            </a:r>
            <a:endParaRPr/>
          </a:p>
        </p:txBody>
      </p:sp>
      <p:cxnSp>
        <p:nvCxnSpPr>
          <p:cNvPr id="397" name="Google Shape;397;p46"/>
          <p:cNvCxnSpPr>
            <a:stCxn id="396" idx="3"/>
          </p:cNvCxnSpPr>
          <p:nvPr/>
        </p:nvCxnSpPr>
        <p:spPr>
          <a:xfrm>
            <a:off x="6373200" y="553300"/>
            <a:ext cx="2078100" cy="0"/>
          </a:xfrm>
          <a:prstGeom prst="straightConnector1">
            <a:avLst/>
          </a:prstGeom>
          <a:noFill/>
          <a:ln cap="flat" cmpd="sng" w="9525">
            <a:solidFill>
              <a:srgbClr val="0363EB"/>
            </a:solidFill>
            <a:prstDash val="solid"/>
            <a:round/>
            <a:headEnd len="med" w="med" type="none"/>
            <a:tailEnd len="med" w="med" type="none"/>
          </a:ln>
        </p:spPr>
      </p:cxnSp>
      <p:grpSp>
        <p:nvGrpSpPr>
          <p:cNvPr id="398" name="Google Shape;398;p46"/>
          <p:cNvGrpSpPr/>
          <p:nvPr/>
        </p:nvGrpSpPr>
        <p:grpSpPr>
          <a:xfrm>
            <a:off x="1832169" y="3251128"/>
            <a:ext cx="355663" cy="308725"/>
            <a:chOff x="-28462125" y="3199700"/>
            <a:chExt cx="298550" cy="259150"/>
          </a:xfrm>
        </p:grpSpPr>
        <p:sp>
          <p:nvSpPr>
            <p:cNvPr id="399" name="Google Shape;399;p4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6"/>
          <p:cNvGrpSpPr/>
          <p:nvPr/>
        </p:nvGrpSpPr>
        <p:grpSpPr>
          <a:xfrm>
            <a:off x="6982797" y="3229759"/>
            <a:ext cx="353757" cy="351463"/>
            <a:chOff x="-22845575" y="3504075"/>
            <a:chExt cx="296950" cy="295025"/>
          </a:xfrm>
        </p:grpSpPr>
        <p:sp>
          <p:nvSpPr>
            <p:cNvPr id="403" name="Google Shape;403;p4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46"/>
          <p:cNvSpPr/>
          <p:nvPr/>
        </p:nvSpPr>
        <p:spPr>
          <a:xfrm>
            <a:off x="4393707" y="3228552"/>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6"/>
          <p:cNvGrpSpPr/>
          <p:nvPr/>
        </p:nvGrpSpPr>
        <p:grpSpPr>
          <a:xfrm>
            <a:off x="1833122" y="1225139"/>
            <a:ext cx="353757" cy="331241"/>
            <a:chOff x="-25834600" y="3564375"/>
            <a:chExt cx="296950" cy="278050"/>
          </a:xfrm>
        </p:grpSpPr>
        <p:sp>
          <p:nvSpPr>
            <p:cNvPr id="407" name="Google Shape;407;p4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46"/>
          <p:cNvSpPr/>
          <p:nvPr/>
        </p:nvSpPr>
        <p:spPr>
          <a:xfrm>
            <a:off x="4384326" y="1218542"/>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6"/>
          <p:cNvGrpSpPr/>
          <p:nvPr/>
        </p:nvGrpSpPr>
        <p:grpSpPr>
          <a:xfrm>
            <a:off x="7004374" y="1214358"/>
            <a:ext cx="310602" cy="352803"/>
            <a:chOff x="-28069875" y="3175300"/>
            <a:chExt cx="260725" cy="296150"/>
          </a:xfrm>
        </p:grpSpPr>
        <p:sp>
          <p:nvSpPr>
            <p:cNvPr id="417" name="Google Shape;417;p4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46"/>
          <p:cNvSpPr txBox="1"/>
          <p:nvPr>
            <p:ph idx="1" type="subTitle"/>
          </p:nvPr>
        </p:nvSpPr>
        <p:spPr>
          <a:xfrm>
            <a:off x="883050" y="1568600"/>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Mars</a:t>
            </a:r>
            <a:endParaRPr/>
          </a:p>
        </p:txBody>
      </p:sp>
      <p:sp>
        <p:nvSpPr>
          <p:cNvPr id="427" name="Google Shape;427;p46"/>
          <p:cNvSpPr txBox="1"/>
          <p:nvPr>
            <p:ph idx="2" type="subTitle"/>
          </p:nvPr>
        </p:nvSpPr>
        <p:spPr>
          <a:xfrm>
            <a:off x="738900" y="2070713"/>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Despite being red, it's quite a cold place</a:t>
            </a:r>
            <a:endParaRPr/>
          </a:p>
        </p:txBody>
      </p:sp>
      <p:sp>
        <p:nvSpPr>
          <p:cNvPr id="428" name="Google Shape;428;p46"/>
          <p:cNvSpPr txBox="1"/>
          <p:nvPr>
            <p:ph idx="3" type="subTitle"/>
          </p:nvPr>
        </p:nvSpPr>
        <p:spPr>
          <a:xfrm>
            <a:off x="883050" y="3583325"/>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Mercury</a:t>
            </a:r>
            <a:endParaRPr/>
          </a:p>
        </p:txBody>
      </p:sp>
      <p:sp>
        <p:nvSpPr>
          <p:cNvPr id="429" name="Google Shape;429;p46"/>
          <p:cNvSpPr txBox="1"/>
          <p:nvPr>
            <p:ph idx="4" type="subTitle"/>
          </p:nvPr>
        </p:nvSpPr>
        <p:spPr>
          <a:xfrm>
            <a:off x="738900" y="4085438"/>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Mercury is larger than the Moon</a:t>
            </a:r>
            <a:endParaRPr/>
          </a:p>
        </p:txBody>
      </p:sp>
      <p:sp>
        <p:nvSpPr>
          <p:cNvPr id="430" name="Google Shape;430;p46"/>
          <p:cNvSpPr txBox="1"/>
          <p:nvPr>
            <p:ph idx="5" type="subTitle"/>
          </p:nvPr>
        </p:nvSpPr>
        <p:spPr>
          <a:xfrm>
            <a:off x="3445050" y="1568600"/>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Jupiter</a:t>
            </a:r>
            <a:endParaRPr/>
          </a:p>
        </p:txBody>
      </p:sp>
      <p:sp>
        <p:nvSpPr>
          <p:cNvPr id="431" name="Google Shape;431;p46"/>
          <p:cNvSpPr txBox="1"/>
          <p:nvPr>
            <p:ph idx="6" type="subTitle"/>
          </p:nvPr>
        </p:nvSpPr>
        <p:spPr>
          <a:xfrm>
            <a:off x="3300900" y="2070713"/>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It’s the biggest planet in the Solar System</a:t>
            </a:r>
            <a:endParaRPr/>
          </a:p>
        </p:txBody>
      </p:sp>
      <p:sp>
        <p:nvSpPr>
          <p:cNvPr id="432" name="Google Shape;432;p46"/>
          <p:cNvSpPr txBox="1"/>
          <p:nvPr>
            <p:ph idx="7" type="subTitle"/>
          </p:nvPr>
        </p:nvSpPr>
        <p:spPr>
          <a:xfrm>
            <a:off x="3445050" y="3583325"/>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Venus</a:t>
            </a:r>
            <a:endParaRPr/>
          </a:p>
        </p:txBody>
      </p:sp>
      <p:sp>
        <p:nvSpPr>
          <p:cNvPr id="433" name="Google Shape;433;p46"/>
          <p:cNvSpPr txBox="1"/>
          <p:nvPr>
            <p:ph idx="8" type="subTitle"/>
          </p:nvPr>
        </p:nvSpPr>
        <p:spPr>
          <a:xfrm>
            <a:off x="3300900" y="4085438"/>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Venus has a beautiful name, but it’s hot</a:t>
            </a:r>
            <a:endParaRPr/>
          </a:p>
        </p:txBody>
      </p:sp>
      <p:sp>
        <p:nvSpPr>
          <p:cNvPr id="434" name="Google Shape;434;p46"/>
          <p:cNvSpPr txBox="1"/>
          <p:nvPr>
            <p:ph idx="9" type="subTitle"/>
          </p:nvPr>
        </p:nvSpPr>
        <p:spPr>
          <a:xfrm>
            <a:off x="6032725" y="1568600"/>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Saturn</a:t>
            </a:r>
            <a:endParaRPr/>
          </a:p>
        </p:txBody>
      </p:sp>
      <p:sp>
        <p:nvSpPr>
          <p:cNvPr id="435" name="Google Shape;435;p46"/>
          <p:cNvSpPr txBox="1"/>
          <p:nvPr>
            <p:ph idx="13" type="subTitle"/>
          </p:nvPr>
        </p:nvSpPr>
        <p:spPr>
          <a:xfrm>
            <a:off x="5888575" y="2070713"/>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Yes, this is the ringed one. It’s a gas giant</a:t>
            </a:r>
            <a:endParaRPr/>
          </a:p>
        </p:txBody>
      </p:sp>
      <p:sp>
        <p:nvSpPr>
          <p:cNvPr id="436" name="Google Shape;436;p46"/>
          <p:cNvSpPr txBox="1"/>
          <p:nvPr>
            <p:ph idx="14" type="subTitle"/>
          </p:nvPr>
        </p:nvSpPr>
        <p:spPr>
          <a:xfrm>
            <a:off x="6032725" y="3583325"/>
            <a:ext cx="2253900" cy="513900"/>
          </a:xfrm>
          <a:prstGeom prst="rect">
            <a:avLst/>
          </a:prstGeom>
        </p:spPr>
        <p:txBody>
          <a:bodyPr anchorCtr="0" anchor="ctr" bIns="0" lIns="91425" spcFirstLastPara="1" rIns="91425" wrap="square" tIns="91425">
            <a:noAutofit/>
          </a:bodyPr>
          <a:lstStyle/>
          <a:p>
            <a:pPr indent="0" lvl="0" marL="0" rtl="0" algn="ctr">
              <a:spcBef>
                <a:spcPts val="0"/>
              </a:spcBef>
              <a:spcAft>
                <a:spcPts val="1600"/>
              </a:spcAft>
              <a:buNone/>
            </a:pPr>
            <a:r>
              <a:rPr lang="en"/>
              <a:t>Neptune</a:t>
            </a:r>
            <a:endParaRPr/>
          </a:p>
        </p:txBody>
      </p:sp>
      <p:sp>
        <p:nvSpPr>
          <p:cNvPr id="437" name="Google Shape;437;p46"/>
          <p:cNvSpPr txBox="1"/>
          <p:nvPr>
            <p:ph idx="15" type="subTitle"/>
          </p:nvPr>
        </p:nvSpPr>
        <p:spPr>
          <a:xfrm>
            <a:off x="5888575" y="4085438"/>
            <a:ext cx="2542200" cy="807300"/>
          </a:xfrm>
          <a:prstGeom prst="rect">
            <a:avLst/>
          </a:prstGeom>
        </p:spPr>
        <p:txBody>
          <a:bodyPr anchorCtr="0" anchor="ctr" bIns="228600" lIns="228600" spcFirstLastPara="1" rIns="228600" wrap="square" tIns="228600">
            <a:noAutofit/>
          </a:bodyPr>
          <a:lstStyle/>
          <a:p>
            <a:pPr indent="0" lvl="0" marL="0" rtl="0" algn="ctr">
              <a:spcBef>
                <a:spcPts val="0"/>
              </a:spcBef>
              <a:spcAft>
                <a:spcPts val="1600"/>
              </a:spcAft>
              <a:buNone/>
            </a:pPr>
            <a:r>
              <a:rPr lang="en"/>
              <a:t>It’s the farthest planet from the Sun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5432625" y="1925250"/>
            <a:ext cx="3001800" cy="12930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Social Media</a:t>
            </a:r>
            <a:endParaRPr/>
          </a:p>
        </p:txBody>
      </p:sp>
      <p:sp>
        <p:nvSpPr>
          <p:cNvPr id="443" name="Google Shape;443;p47"/>
          <p:cNvSpPr txBox="1"/>
          <p:nvPr>
            <p:ph idx="2" type="title"/>
          </p:nvPr>
        </p:nvSpPr>
        <p:spPr>
          <a:xfrm>
            <a:off x="5432625" y="539425"/>
            <a:ext cx="3001800" cy="7431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03</a:t>
            </a:r>
            <a:endParaRPr/>
          </a:p>
        </p:txBody>
      </p:sp>
      <p:pic>
        <p:nvPicPr>
          <p:cNvPr id="444" name="Google Shape;444;p47"/>
          <p:cNvPicPr preferRelativeResize="0"/>
          <p:nvPr/>
        </p:nvPicPr>
        <p:blipFill rotWithShape="1">
          <a:blip r:embed="rId3">
            <a:alphaModFix/>
          </a:blip>
          <a:srcRect b="0" l="0" r="36760" t="0"/>
          <a:stretch/>
        </p:blipFill>
        <p:spPr>
          <a:xfrm>
            <a:off x="713225" y="543000"/>
            <a:ext cx="4568577" cy="4064400"/>
          </a:xfrm>
          <a:prstGeom prst="rect">
            <a:avLst/>
          </a:prstGeom>
          <a:noFill/>
          <a:ln>
            <a:noFill/>
          </a:ln>
        </p:spPr>
      </p:pic>
      <p:sp>
        <p:nvSpPr>
          <p:cNvPr id="445" name="Google Shape;445;p47"/>
          <p:cNvSpPr/>
          <p:nvPr/>
        </p:nvSpPr>
        <p:spPr>
          <a:xfrm>
            <a:off x="2788690" y="2439589"/>
            <a:ext cx="1845300" cy="18453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rot="10800000">
            <a:off x="2788710" y="2439608"/>
            <a:ext cx="1845300" cy="18453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txBox="1"/>
          <p:nvPr>
            <p:ph idx="1" type="subTitle"/>
          </p:nvPr>
        </p:nvSpPr>
        <p:spPr>
          <a:xfrm>
            <a:off x="5445200" y="3636150"/>
            <a:ext cx="2251200" cy="9786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Enter a subtitle here if you need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704400" y="255100"/>
            <a:ext cx="56994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Infographics Make Your Idea Understandable…</a:t>
            </a:r>
            <a:endParaRPr/>
          </a:p>
        </p:txBody>
      </p:sp>
      <p:grpSp>
        <p:nvGrpSpPr>
          <p:cNvPr id="453" name="Google Shape;453;p48"/>
          <p:cNvGrpSpPr/>
          <p:nvPr/>
        </p:nvGrpSpPr>
        <p:grpSpPr>
          <a:xfrm>
            <a:off x="3223250" y="1572499"/>
            <a:ext cx="2696203" cy="2455707"/>
            <a:chOff x="4204684" y="2104422"/>
            <a:chExt cx="699822" cy="637382"/>
          </a:xfrm>
        </p:grpSpPr>
        <p:grpSp>
          <p:nvGrpSpPr>
            <p:cNvPr id="454" name="Google Shape;454;p48"/>
            <p:cNvGrpSpPr/>
            <p:nvPr/>
          </p:nvGrpSpPr>
          <p:grpSpPr>
            <a:xfrm>
              <a:off x="4204684" y="2430067"/>
              <a:ext cx="342957" cy="311738"/>
              <a:chOff x="4204684" y="2430067"/>
              <a:chExt cx="342957" cy="311738"/>
            </a:xfrm>
          </p:grpSpPr>
          <p:sp>
            <p:nvSpPr>
              <p:cNvPr id="455" name="Google Shape;455;p4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48"/>
            <p:cNvGrpSpPr/>
            <p:nvPr/>
          </p:nvGrpSpPr>
          <p:grpSpPr>
            <a:xfrm>
              <a:off x="4561586" y="2430067"/>
              <a:ext cx="342920" cy="311738"/>
              <a:chOff x="4561586" y="2430067"/>
              <a:chExt cx="342920" cy="311738"/>
            </a:xfrm>
          </p:grpSpPr>
          <p:sp>
            <p:nvSpPr>
              <p:cNvPr id="458" name="Google Shape;458;p4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8"/>
            <p:cNvGrpSpPr/>
            <p:nvPr/>
          </p:nvGrpSpPr>
          <p:grpSpPr>
            <a:xfrm>
              <a:off x="4561586" y="2104422"/>
              <a:ext cx="342920" cy="311738"/>
              <a:chOff x="4561586" y="2104422"/>
              <a:chExt cx="342920" cy="311738"/>
            </a:xfrm>
          </p:grpSpPr>
          <p:sp>
            <p:nvSpPr>
              <p:cNvPr id="461" name="Google Shape;461;p4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8"/>
            <p:cNvGrpSpPr/>
            <p:nvPr/>
          </p:nvGrpSpPr>
          <p:grpSpPr>
            <a:xfrm>
              <a:off x="4204684" y="2104422"/>
              <a:ext cx="342957" cy="311664"/>
              <a:chOff x="4204684" y="2104422"/>
              <a:chExt cx="342957" cy="311664"/>
            </a:xfrm>
          </p:grpSpPr>
          <p:sp>
            <p:nvSpPr>
              <p:cNvPr id="464" name="Google Shape;464;p4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66" name="Google Shape;466;p48"/>
          <p:cNvCxnSpPr>
            <a:stCxn id="452" idx="3"/>
          </p:cNvCxnSpPr>
          <p:nvPr/>
        </p:nvCxnSpPr>
        <p:spPr>
          <a:xfrm>
            <a:off x="6403800" y="553300"/>
            <a:ext cx="2041500" cy="0"/>
          </a:xfrm>
          <a:prstGeom prst="straightConnector1">
            <a:avLst/>
          </a:prstGeom>
          <a:noFill/>
          <a:ln cap="flat" cmpd="sng" w="9525">
            <a:solidFill>
              <a:srgbClr val="0363EB"/>
            </a:solidFill>
            <a:prstDash val="solid"/>
            <a:round/>
            <a:headEnd len="med" w="med" type="none"/>
            <a:tailEnd len="med" w="med" type="none"/>
          </a:ln>
        </p:spPr>
      </p:cxnSp>
      <p:sp>
        <p:nvSpPr>
          <p:cNvPr id="467" name="Google Shape;467;p48"/>
          <p:cNvSpPr txBox="1"/>
          <p:nvPr/>
        </p:nvSpPr>
        <p:spPr>
          <a:xfrm>
            <a:off x="847625" y="1422875"/>
            <a:ext cx="2253900" cy="513900"/>
          </a:xfrm>
          <a:prstGeom prst="rect">
            <a:avLst/>
          </a:prstGeom>
          <a:noFill/>
          <a:ln>
            <a:noFill/>
          </a:ln>
        </p:spPr>
        <p:txBody>
          <a:bodyPr anchorCtr="0" anchor="ctr" bIns="228600" lIns="228600" spcFirstLastPara="1" rIns="228600" wrap="square" tIns="228600">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Mercury</a:t>
            </a:r>
            <a:endParaRPr sz="1800">
              <a:solidFill>
                <a:schemeClr val="dk1"/>
              </a:solidFill>
              <a:latin typeface="Inter SemiBold"/>
              <a:ea typeface="Inter SemiBold"/>
              <a:cs typeface="Inter SemiBold"/>
              <a:sym typeface="Inter SemiBold"/>
            </a:endParaRPr>
          </a:p>
        </p:txBody>
      </p:sp>
      <p:sp>
        <p:nvSpPr>
          <p:cNvPr id="468" name="Google Shape;468;p48"/>
          <p:cNvSpPr txBox="1"/>
          <p:nvPr/>
        </p:nvSpPr>
        <p:spPr>
          <a:xfrm>
            <a:off x="713225" y="1936776"/>
            <a:ext cx="2388300" cy="807300"/>
          </a:xfrm>
          <a:prstGeom prst="rect">
            <a:avLst/>
          </a:prstGeom>
          <a:noFill/>
          <a:ln>
            <a:noFill/>
          </a:ln>
        </p:spPr>
        <p:txBody>
          <a:bodyPr anchorCtr="0" anchor="ctr" bIns="228600" lIns="228600" spcFirstLastPara="1" rIns="228600" wrap="square" tIns="228600">
            <a:noAutofit/>
          </a:bodyPr>
          <a:lstStyle/>
          <a:p>
            <a:pPr indent="0" lvl="0" marL="0" rtl="0" algn="r">
              <a:spcBef>
                <a:spcPts val="0"/>
              </a:spcBef>
              <a:spcAft>
                <a:spcPts val="1600"/>
              </a:spcAft>
              <a:buNone/>
            </a:pPr>
            <a:r>
              <a:rPr lang="en" sz="1600">
                <a:solidFill>
                  <a:schemeClr val="dk1"/>
                </a:solidFill>
                <a:latin typeface="Inter"/>
                <a:ea typeface="Inter"/>
                <a:cs typeface="Inter"/>
                <a:sym typeface="Inter"/>
              </a:rPr>
              <a:t>It’s the closest planet to the Sun</a:t>
            </a:r>
            <a:endParaRPr sz="1600">
              <a:solidFill>
                <a:schemeClr val="dk1"/>
              </a:solidFill>
              <a:latin typeface="Inter"/>
              <a:ea typeface="Inter"/>
              <a:cs typeface="Inter"/>
              <a:sym typeface="Inter"/>
            </a:endParaRPr>
          </a:p>
        </p:txBody>
      </p:sp>
      <p:sp>
        <p:nvSpPr>
          <p:cNvPr id="469" name="Google Shape;469;p48"/>
          <p:cNvSpPr txBox="1"/>
          <p:nvPr/>
        </p:nvSpPr>
        <p:spPr>
          <a:xfrm>
            <a:off x="6041175" y="1422875"/>
            <a:ext cx="2253900" cy="5139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Jupiter</a:t>
            </a:r>
            <a:endParaRPr sz="1800">
              <a:solidFill>
                <a:schemeClr val="dk1"/>
              </a:solidFill>
              <a:latin typeface="Inter SemiBold"/>
              <a:ea typeface="Inter SemiBold"/>
              <a:cs typeface="Inter SemiBold"/>
              <a:sym typeface="Inter SemiBold"/>
            </a:endParaRPr>
          </a:p>
        </p:txBody>
      </p:sp>
      <p:sp>
        <p:nvSpPr>
          <p:cNvPr id="470" name="Google Shape;470;p48"/>
          <p:cNvSpPr txBox="1"/>
          <p:nvPr/>
        </p:nvSpPr>
        <p:spPr>
          <a:xfrm>
            <a:off x="6041175" y="1936776"/>
            <a:ext cx="2388300" cy="8073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1600"/>
              </a:spcAft>
              <a:buNone/>
            </a:pPr>
            <a:r>
              <a:rPr lang="en" sz="1600">
                <a:solidFill>
                  <a:schemeClr val="dk1"/>
                </a:solidFill>
                <a:latin typeface="Inter"/>
                <a:ea typeface="Inter"/>
                <a:cs typeface="Inter"/>
                <a:sym typeface="Inter"/>
              </a:rPr>
              <a:t>The biggest planet in the Solar System</a:t>
            </a:r>
            <a:endParaRPr sz="1600">
              <a:solidFill>
                <a:schemeClr val="dk1"/>
              </a:solidFill>
              <a:latin typeface="Inter"/>
              <a:ea typeface="Inter"/>
              <a:cs typeface="Inter"/>
              <a:sym typeface="Inter"/>
            </a:endParaRPr>
          </a:p>
        </p:txBody>
      </p:sp>
      <p:sp>
        <p:nvSpPr>
          <p:cNvPr id="471" name="Google Shape;471;p48"/>
          <p:cNvSpPr txBox="1"/>
          <p:nvPr/>
        </p:nvSpPr>
        <p:spPr>
          <a:xfrm>
            <a:off x="847625" y="3282800"/>
            <a:ext cx="2253900" cy="513900"/>
          </a:xfrm>
          <a:prstGeom prst="rect">
            <a:avLst/>
          </a:prstGeom>
          <a:noFill/>
          <a:ln>
            <a:noFill/>
          </a:ln>
        </p:spPr>
        <p:txBody>
          <a:bodyPr anchorCtr="0" anchor="ctr" bIns="228600" lIns="228600" spcFirstLastPara="1" rIns="228600" wrap="square" tIns="228600">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Neptune</a:t>
            </a:r>
            <a:endParaRPr sz="1800">
              <a:solidFill>
                <a:schemeClr val="dk1"/>
              </a:solidFill>
              <a:latin typeface="Inter SemiBold"/>
              <a:ea typeface="Inter SemiBold"/>
              <a:cs typeface="Inter SemiBold"/>
              <a:sym typeface="Inter SemiBold"/>
            </a:endParaRPr>
          </a:p>
        </p:txBody>
      </p:sp>
      <p:sp>
        <p:nvSpPr>
          <p:cNvPr id="472" name="Google Shape;472;p48"/>
          <p:cNvSpPr txBox="1"/>
          <p:nvPr/>
        </p:nvSpPr>
        <p:spPr>
          <a:xfrm>
            <a:off x="713225" y="3796701"/>
            <a:ext cx="2388300" cy="807300"/>
          </a:xfrm>
          <a:prstGeom prst="rect">
            <a:avLst/>
          </a:prstGeom>
          <a:noFill/>
          <a:ln>
            <a:noFill/>
          </a:ln>
        </p:spPr>
        <p:txBody>
          <a:bodyPr anchorCtr="0" anchor="ctr" bIns="228600" lIns="228600" spcFirstLastPara="1" rIns="228600" wrap="square" tIns="228600">
            <a:noAutofit/>
          </a:bodyPr>
          <a:lstStyle/>
          <a:p>
            <a:pPr indent="0" lvl="0" marL="0" rtl="0" algn="r">
              <a:spcBef>
                <a:spcPts val="0"/>
              </a:spcBef>
              <a:spcAft>
                <a:spcPts val="1600"/>
              </a:spcAft>
              <a:buNone/>
            </a:pPr>
            <a:r>
              <a:rPr lang="en" sz="1600">
                <a:solidFill>
                  <a:schemeClr val="dk1"/>
                </a:solidFill>
                <a:latin typeface="Inter"/>
                <a:ea typeface="Inter"/>
                <a:cs typeface="Inter"/>
                <a:sym typeface="Inter"/>
              </a:rPr>
              <a:t>It’s the farthest planet from the Sun</a:t>
            </a:r>
            <a:endParaRPr sz="1600">
              <a:solidFill>
                <a:schemeClr val="dk1"/>
              </a:solidFill>
              <a:latin typeface="Inter"/>
              <a:ea typeface="Inter"/>
              <a:cs typeface="Inter"/>
              <a:sym typeface="Inter"/>
            </a:endParaRPr>
          </a:p>
        </p:txBody>
      </p:sp>
      <p:sp>
        <p:nvSpPr>
          <p:cNvPr id="473" name="Google Shape;473;p48"/>
          <p:cNvSpPr txBox="1"/>
          <p:nvPr/>
        </p:nvSpPr>
        <p:spPr>
          <a:xfrm>
            <a:off x="6041175" y="3282800"/>
            <a:ext cx="2253900" cy="5139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Venus</a:t>
            </a:r>
            <a:endParaRPr sz="1800">
              <a:solidFill>
                <a:schemeClr val="dk1"/>
              </a:solidFill>
              <a:latin typeface="Inter SemiBold"/>
              <a:ea typeface="Inter SemiBold"/>
              <a:cs typeface="Inter SemiBold"/>
              <a:sym typeface="Inter SemiBold"/>
            </a:endParaRPr>
          </a:p>
        </p:txBody>
      </p:sp>
      <p:sp>
        <p:nvSpPr>
          <p:cNvPr id="474" name="Google Shape;474;p48"/>
          <p:cNvSpPr txBox="1"/>
          <p:nvPr/>
        </p:nvSpPr>
        <p:spPr>
          <a:xfrm>
            <a:off x="6041175" y="3796701"/>
            <a:ext cx="2388300" cy="8073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1600"/>
              </a:spcAft>
              <a:buNone/>
            </a:pPr>
            <a:r>
              <a:rPr lang="en" sz="1600">
                <a:solidFill>
                  <a:schemeClr val="dk1"/>
                </a:solidFill>
                <a:latin typeface="Inter"/>
                <a:ea typeface="Inter"/>
                <a:cs typeface="Inter"/>
                <a:sym typeface="Inter"/>
              </a:rPr>
              <a:t>It h</a:t>
            </a:r>
            <a:r>
              <a:rPr lang="en" sz="1600">
                <a:solidFill>
                  <a:schemeClr val="dk1"/>
                </a:solidFill>
                <a:latin typeface="Inter"/>
                <a:ea typeface="Inter"/>
                <a:cs typeface="Inter"/>
                <a:sym typeface="Inter"/>
              </a:rPr>
              <a:t>as a beautiful name, but it’s hot</a:t>
            </a:r>
            <a:endParaRPr sz="1600">
              <a:solidFill>
                <a:schemeClr val="dk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704400" y="255100"/>
            <a:ext cx="41643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 And the Same Goes for Tables</a:t>
            </a:r>
            <a:endParaRPr/>
          </a:p>
        </p:txBody>
      </p:sp>
      <p:graphicFrame>
        <p:nvGraphicFramePr>
          <p:cNvPr id="480" name="Google Shape;480;p49"/>
          <p:cNvGraphicFramePr/>
          <p:nvPr/>
        </p:nvGraphicFramePr>
        <p:xfrm>
          <a:off x="704413" y="1353175"/>
          <a:ext cx="3000000" cy="3000000"/>
        </p:xfrm>
        <a:graphic>
          <a:graphicData uri="http://schemas.openxmlformats.org/drawingml/2006/table">
            <a:tbl>
              <a:tblPr>
                <a:noFill/>
                <a:tableStyleId>{43CDD56E-87ED-48A0-B25B-F3DBF054C2DC}</a:tableStyleId>
              </a:tblPr>
              <a:tblGrid>
                <a:gridCol w="1931725"/>
                <a:gridCol w="1563925"/>
                <a:gridCol w="1563900"/>
                <a:gridCol w="1563925"/>
              </a:tblGrid>
              <a:tr h="585325">
                <a:tc>
                  <a:txBody>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a:txBody>
                  <a:tcPr marT="68575" marB="68575" marR="91425" marL="91425" anchor="ctr">
                    <a:lnL cap="flat" cmpd="sng" w="9525">
                      <a:solidFill>
                        <a:srgbClr val="FFFFFF">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Inter"/>
                          <a:ea typeface="Inter"/>
                          <a:cs typeface="Inter"/>
                          <a:sym typeface="Inter"/>
                        </a:rPr>
                        <a:t>Mass</a:t>
                      </a:r>
                      <a:endParaRPr b="1">
                        <a:solidFill>
                          <a:schemeClr val="dk1"/>
                        </a:solidFill>
                        <a:latin typeface="Inter"/>
                        <a:ea typeface="Inter"/>
                        <a:cs typeface="Inter"/>
                        <a:sym typeface="Inter"/>
                      </a:endParaRPr>
                    </a:p>
                    <a:p>
                      <a:pPr indent="0" lvl="0" marL="0" rtl="0" algn="ctr">
                        <a:spcBef>
                          <a:spcPts val="0"/>
                        </a:spcBef>
                        <a:spcAft>
                          <a:spcPts val="0"/>
                        </a:spcAft>
                        <a:buNone/>
                      </a:pPr>
                      <a:r>
                        <a:rPr lang="en" sz="1200">
                          <a:solidFill>
                            <a:schemeClr val="dk1"/>
                          </a:solidFill>
                          <a:latin typeface="Inter"/>
                          <a:ea typeface="Inter"/>
                          <a:cs typeface="Inter"/>
                          <a:sym typeface="Inter"/>
                        </a:rPr>
                        <a:t>(earths)</a:t>
                      </a:r>
                      <a:endParaRPr sz="1200">
                        <a:solidFill>
                          <a:schemeClr val="dk1"/>
                        </a:solidFill>
                        <a:latin typeface="Inter"/>
                        <a:ea typeface="Inter"/>
                        <a:cs typeface="Inter"/>
                        <a:sym typeface="Inter"/>
                      </a:endParaRPr>
                    </a:p>
                  </a:txBody>
                  <a:tcPr marT="68575" marB="68575" marR="91425" marL="91425">
                    <a:lnL cap="flat" cmpd="sng" w="9525">
                      <a:solidFill>
                        <a:schemeClr val="accent1">
                          <a:alpha val="0"/>
                        </a:scheme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Clr>
                          <a:srgbClr val="000000"/>
                        </a:buClr>
                        <a:buSzPts val="1100"/>
                        <a:buFont typeface="Arial"/>
                        <a:buNone/>
                      </a:pPr>
                      <a:r>
                        <a:rPr b="1" lang="en">
                          <a:solidFill>
                            <a:schemeClr val="dk1"/>
                          </a:solidFill>
                          <a:latin typeface="Inter"/>
                          <a:ea typeface="Inter"/>
                          <a:cs typeface="Inter"/>
                          <a:sym typeface="Inter"/>
                        </a:rPr>
                        <a:t>Diameter</a:t>
                      </a:r>
                      <a:endParaRPr b="1">
                        <a:solidFill>
                          <a:schemeClr val="dk1"/>
                        </a:solidFill>
                        <a:latin typeface="Inter"/>
                        <a:ea typeface="Inter"/>
                        <a:cs typeface="Inter"/>
                        <a:sym typeface="Inter"/>
                      </a:endParaRPr>
                    </a:p>
                    <a:p>
                      <a:pPr indent="0" lvl="0" marL="0" rtl="0" algn="ctr">
                        <a:spcBef>
                          <a:spcPts val="0"/>
                        </a:spcBef>
                        <a:spcAft>
                          <a:spcPts val="0"/>
                        </a:spcAft>
                        <a:buNone/>
                      </a:pPr>
                      <a:r>
                        <a:rPr lang="en" sz="1200">
                          <a:solidFill>
                            <a:schemeClr val="dk1"/>
                          </a:solidFill>
                          <a:latin typeface="Inter"/>
                          <a:ea typeface="Inter"/>
                          <a:cs typeface="Inter"/>
                          <a:sym typeface="Inter"/>
                        </a:rPr>
                        <a:t>(earths)</a:t>
                      </a:r>
                      <a:endParaRPr sz="1200">
                        <a:solidFill>
                          <a:schemeClr val="dk1"/>
                        </a:solidFill>
                        <a:latin typeface="Inter"/>
                        <a:ea typeface="Inter"/>
                        <a:cs typeface="Inter"/>
                        <a:sym typeface="Inter"/>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Clr>
                          <a:srgbClr val="000000"/>
                        </a:buClr>
                        <a:buSzPts val="1100"/>
                        <a:buFont typeface="Arial"/>
                        <a:buNone/>
                      </a:pPr>
                      <a:r>
                        <a:rPr b="1" lang="en">
                          <a:solidFill>
                            <a:schemeClr val="dk1"/>
                          </a:solidFill>
                          <a:latin typeface="Inter"/>
                          <a:ea typeface="Inter"/>
                          <a:cs typeface="Inter"/>
                          <a:sym typeface="Inter"/>
                        </a:rPr>
                        <a:t>Surface</a:t>
                      </a:r>
                      <a:endParaRPr b="1">
                        <a:solidFill>
                          <a:schemeClr val="dk1"/>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lang="en" sz="1200">
                          <a:solidFill>
                            <a:schemeClr val="dk1"/>
                          </a:solidFill>
                          <a:latin typeface="Inter"/>
                          <a:ea typeface="Inter"/>
                          <a:cs typeface="Inter"/>
                          <a:sym typeface="Inter"/>
                        </a:rPr>
                        <a:t>(earths)</a:t>
                      </a:r>
                      <a:endParaRPr sz="1200">
                        <a:solidFill>
                          <a:schemeClr val="dk1"/>
                        </a:solidFill>
                        <a:latin typeface="Inter"/>
                        <a:ea typeface="Inter"/>
                        <a:cs typeface="Inter"/>
                        <a:sym typeface="Inter"/>
                      </a:endParaRPr>
                    </a:p>
                  </a:txBody>
                  <a:tcPr marT="68575" marB="68575" marR="91425" marL="91425">
                    <a:lnL cap="flat" cmpd="sng" w="9525">
                      <a:solidFill>
                        <a:srgbClr val="FFFFFF"/>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5"/>
                    </a:solidFill>
                  </a:tcPr>
                </a:tc>
              </a:tr>
              <a:tr h="589625">
                <a:tc>
                  <a:txBody>
                    <a:bodyPr/>
                    <a:lstStyle/>
                    <a:p>
                      <a:pPr indent="0" lvl="0" marL="0" rtl="0" algn="ctr">
                        <a:spcBef>
                          <a:spcPts val="0"/>
                        </a:spcBef>
                        <a:spcAft>
                          <a:spcPts val="0"/>
                        </a:spcAft>
                        <a:buNone/>
                      </a:pPr>
                      <a:r>
                        <a:rPr b="1" lang="en">
                          <a:solidFill>
                            <a:schemeClr val="dk1"/>
                          </a:solidFill>
                          <a:latin typeface="Inter"/>
                          <a:ea typeface="Inter"/>
                          <a:cs typeface="Inter"/>
                          <a:sym typeface="Inter"/>
                        </a:rPr>
                        <a:t>Mercury</a:t>
                      </a:r>
                      <a:endParaRPr b="1">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FFFAE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0.06</a:t>
                      </a:r>
                      <a:endParaRPr>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0.38</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0.38</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r>
              <a:tr h="589625">
                <a:tc>
                  <a:txBody>
                    <a:bodyPr/>
                    <a:lstStyle/>
                    <a:p>
                      <a:pPr indent="0" lvl="0" marL="0" rtl="0" algn="ctr">
                        <a:spcBef>
                          <a:spcPts val="0"/>
                        </a:spcBef>
                        <a:spcAft>
                          <a:spcPts val="0"/>
                        </a:spcAft>
                        <a:buNone/>
                      </a:pPr>
                      <a:r>
                        <a:rPr b="1" lang="en">
                          <a:solidFill>
                            <a:schemeClr val="dk1"/>
                          </a:solidFill>
                          <a:latin typeface="Inter"/>
                          <a:ea typeface="Inter"/>
                          <a:cs typeface="Inter"/>
                          <a:sym typeface="Inter"/>
                        </a:rPr>
                        <a:t>Mars</a:t>
                      </a:r>
                      <a:endParaRPr b="1">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FFFAEA"/>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0.11</a:t>
                      </a:r>
                      <a:endParaRPr>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0.53</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0.38</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89625">
                <a:tc>
                  <a:txBody>
                    <a:bodyPr/>
                    <a:lstStyle/>
                    <a:p>
                      <a:pPr indent="0" lvl="0" marL="0" rtl="0" algn="ctr">
                        <a:spcBef>
                          <a:spcPts val="0"/>
                        </a:spcBef>
                        <a:spcAft>
                          <a:spcPts val="0"/>
                        </a:spcAft>
                        <a:buNone/>
                      </a:pPr>
                      <a:r>
                        <a:rPr b="1" lang="en">
                          <a:solidFill>
                            <a:schemeClr val="dk1"/>
                          </a:solidFill>
                          <a:latin typeface="Inter"/>
                          <a:ea typeface="Inter"/>
                          <a:cs typeface="Inter"/>
                          <a:sym typeface="Inter"/>
                        </a:rPr>
                        <a:t>Saturn</a:t>
                      </a:r>
                      <a:endParaRPr b="1">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95.2</a:t>
                      </a:r>
                      <a:endParaRPr>
                        <a:solidFill>
                          <a:schemeClr val="dk1"/>
                        </a:solidFill>
                        <a:latin typeface="Inter"/>
                        <a:ea typeface="Inter"/>
                        <a:cs typeface="Inter"/>
                        <a:sym typeface="Inter"/>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9.4</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1.16</a:t>
                      </a:r>
                      <a:endParaRPr>
                        <a:solidFill>
                          <a:schemeClr val="dk1"/>
                        </a:solidFill>
                        <a:latin typeface="Inter"/>
                        <a:ea typeface="Inter"/>
                        <a:cs typeface="Inter"/>
                        <a:sym typeface="Inter"/>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cxnSp>
        <p:nvCxnSpPr>
          <p:cNvPr id="481" name="Google Shape;481;p49"/>
          <p:cNvCxnSpPr>
            <a:stCxn id="479" idx="3"/>
          </p:cNvCxnSpPr>
          <p:nvPr/>
        </p:nvCxnSpPr>
        <p:spPr>
          <a:xfrm>
            <a:off x="4868700" y="553300"/>
            <a:ext cx="3790800" cy="0"/>
          </a:xfrm>
          <a:prstGeom prst="straightConnector1">
            <a:avLst/>
          </a:prstGeom>
          <a:noFill/>
          <a:ln cap="flat" cmpd="sng" w="9525">
            <a:solidFill>
              <a:srgbClr val="0363EB"/>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0"/>
          <p:cNvSpPr txBox="1"/>
          <p:nvPr>
            <p:ph type="title"/>
          </p:nvPr>
        </p:nvSpPr>
        <p:spPr>
          <a:xfrm>
            <a:off x="704400" y="255100"/>
            <a:ext cx="20820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This Is a Map</a:t>
            </a:r>
            <a:endParaRPr/>
          </a:p>
        </p:txBody>
      </p:sp>
      <p:cxnSp>
        <p:nvCxnSpPr>
          <p:cNvPr id="487" name="Google Shape;487;p50"/>
          <p:cNvCxnSpPr>
            <a:stCxn id="486" idx="3"/>
          </p:cNvCxnSpPr>
          <p:nvPr/>
        </p:nvCxnSpPr>
        <p:spPr>
          <a:xfrm>
            <a:off x="2786400" y="553300"/>
            <a:ext cx="5658600" cy="0"/>
          </a:xfrm>
          <a:prstGeom prst="straightConnector1">
            <a:avLst/>
          </a:prstGeom>
          <a:noFill/>
          <a:ln cap="flat" cmpd="sng" w="9525">
            <a:solidFill>
              <a:srgbClr val="0363EB"/>
            </a:solidFill>
            <a:prstDash val="solid"/>
            <a:round/>
            <a:headEnd len="med" w="med" type="none"/>
            <a:tailEnd len="med" w="med" type="none"/>
          </a:ln>
        </p:spPr>
      </p:cxnSp>
      <p:grpSp>
        <p:nvGrpSpPr>
          <p:cNvPr id="488" name="Google Shape;488;p50"/>
          <p:cNvGrpSpPr/>
          <p:nvPr/>
        </p:nvGrpSpPr>
        <p:grpSpPr>
          <a:xfrm>
            <a:off x="716104" y="1319265"/>
            <a:ext cx="4993779" cy="3285612"/>
            <a:chOff x="235800" y="830650"/>
            <a:chExt cx="6978450" cy="4588844"/>
          </a:xfrm>
        </p:grpSpPr>
        <p:sp>
          <p:nvSpPr>
            <p:cNvPr id="489" name="Google Shape;489;p5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 name="Google Shape;495;p50"/>
          <p:cNvCxnSpPr>
            <a:endCxn id="496" idx="1"/>
          </p:cNvCxnSpPr>
          <p:nvPr/>
        </p:nvCxnSpPr>
        <p:spPr>
          <a:xfrm flipH="1" rot="10800000">
            <a:off x="2705225" y="1258250"/>
            <a:ext cx="3191100" cy="570600"/>
          </a:xfrm>
          <a:prstGeom prst="bentConnector3">
            <a:avLst>
              <a:gd fmla="val 50000" name="adj1"/>
            </a:avLst>
          </a:prstGeom>
          <a:noFill/>
          <a:ln cap="flat" cmpd="sng" w="19050">
            <a:solidFill>
              <a:schemeClr val="accent1"/>
            </a:solidFill>
            <a:prstDash val="solid"/>
            <a:round/>
            <a:headEnd len="med" w="med" type="oval"/>
            <a:tailEnd len="med" w="med" type="none"/>
          </a:ln>
        </p:spPr>
      </p:cxnSp>
      <p:cxnSp>
        <p:nvCxnSpPr>
          <p:cNvPr id="497" name="Google Shape;497;p50"/>
          <p:cNvCxnSpPr>
            <a:endCxn id="498" idx="1"/>
          </p:cNvCxnSpPr>
          <p:nvPr/>
        </p:nvCxnSpPr>
        <p:spPr>
          <a:xfrm>
            <a:off x="3476525" y="3419350"/>
            <a:ext cx="2419800" cy="219000"/>
          </a:xfrm>
          <a:prstGeom prst="bentConnector3">
            <a:avLst>
              <a:gd fmla="val 50000" name="adj1"/>
            </a:avLst>
          </a:prstGeom>
          <a:noFill/>
          <a:ln cap="flat" cmpd="sng" w="19050">
            <a:solidFill>
              <a:schemeClr val="accent1"/>
            </a:solidFill>
            <a:prstDash val="solid"/>
            <a:round/>
            <a:headEnd len="med" w="med" type="oval"/>
            <a:tailEnd len="med" w="med" type="none"/>
          </a:ln>
        </p:spPr>
      </p:cxnSp>
      <p:cxnSp>
        <p:nvCxnSpPr>
          <p:cNvPr id="499" name="Google Shape;499;p50"/>
          <p:cNvCxnSpPr>
            <a:endCxn id="500" idx="1"/>
          </p:cNvCxnSpPr>
          <p:nvPr/>
        </p:nvCxnSpPr>
        <p:spPr>
          <a:xfrm flipH="1" rot="10800000">
            <a:off x="1184225" y="2448300"/>
            <a:ext cx="4712100" cy="10200"/>
          </a:xfrm>
          <a:prstGeom prst="straightConnector1">
            <a:avLst/>
          </a:prstGeom>
          <a:noFill/>
          <a:ln cap="flat" cmpd="sng" w="19050">
            <a:solidFill>
              <a:schemeClr val="accent1"/>
            </a:solidFill>
            <a:prstDash val="solid"/>
            <a:round/>
            <a:headEnd len="med" w="med" type="oval"/>
            <a:tailEnd len="med" w="med" type="none"/>
          </a:ln>
        </p:spPr>
      </p:cxnSp>
      <p:sp>
        <p:nvSpPr>
          <p:cNvPr id="496" name="Google Shape;496;p50"/>
          <p:cNvSpPr txBox="1"/>
          <p:nvPr/>
        </p:nvSpPr>
        <p:spPr>
          <a:xfrm>
            <a:off x="5896325" y="1037150"/>
            <a:ext cx="2253900" cy="4422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Mars</a:t>
            </a:r>
            <a:endParaRPr sz="1800">
              <a:solidFill>
                <a:schemeClr val="dk1"/>
              </a:solidFill>
              <a:latin typeface="Inter SemiBold"/>
              <a:ea typeface="Inter SemiBold"/>
              <a:cs typeface="Inter SemiBold"/>
              <a:sym typeface="Inter SemiBold"/>
            </a:endParaRPr>
          </a:p>
        </p:txBody>
      </p:sp>
      <p:sp>
        <p:nvSpPr>
          <p:cNvPr id="501" name="Google Shape;501;p50"/>
          <p:cNvSpPr txBox="1"/>
          <p:nvPr/>
        </p:nvSpPr>
        <p:spPr>
          <a:xfrm>
            <a:off x="5896325" y="1479350"/>
            <a:ext cx="2542200" cy="5964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1600"/>
              </a:spcAft>
              <a:buNone/>
            </a:pPr>
            <a:r>
              <a:rPr lang="en" sz="1600">
                <a:solidFill>
                  <a:schemeClr val="dk1"/>
                </a:solidFill>
                <a:latin typeface="Inter"/>
                <a:ea typeface="Inter"/>
                <a:cs typeface="Inter"/>
                <a:sym typeface="Inter"/>
              </a:rPr>
              <a:t>Despite being red, Mars is a cold place</a:t>
            </a:r>
            <a:endParaRPr sz="1600">
              <a:solidFill>
                <a:schemeClr val="dk1"/>
              </a:solidFill>
              <a:latin typeface="Inter"/>
              <a:ea typeface="Inter"/>
              <a:cs typeface="Inter"/>
              <a:sym typeface="Inter"/>
            </a:endParaRPr>
          </a:p>
        </p:txBody>
      </p:sp>
      <p:sp>
        <p:nvSpPr>
          <p:cNvPr id="498" name="Google Shape;498;p50"/>
          <p:cNvSpPr txBox="1"/>
          <p:nvPr/>
        </p:nvSpPr>
        <p:spPr>
          <a:xfrm>
            <a:off x="5896325" y="3417250"/>
            <a:ext cx="2253900" cy="4422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Saturn</a:t>
            </a:r>
            <a:endParaRPr sz="1800">
              <a:solidFill>
                <a:schemeClr val="dk1"/>
              </a:solidFill>
              <a:latin typeface="Inter SemiBold"/>
              <a:ea typeface="Inter SemiBold"/>
              <a:cs typeface="Inter SemiBold"/>
              <a:sym typeface="Inter SemiBold"/>
            </a:endParaRPr>
          </a:p>
        </p:txBody>
      </p:sp>
      <p:sp>
        <p:nvSpPr>
          <p:cNvPr id="502" name="Google Shape;502;p50"/>
          <p:cNvSpPr txBox="1"/>
          <p:nvPr/>
        </p:nvSpPr>
        <p:spPr>
          <a:xfrm>
            <a:off x="5896325" y="3859450"/>
            <a:ext cx="2542200" cy="5964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1600"/>
              </a:spcAft>
              <a:buNone/>
            </a:pPr>
            <a:r>
              <a:rPr lang="en" sz="1600">
                <a:solidFill>
                  <a:schemeClr val="dk1"/>
                </a:solidFill>
                <a:latin typeface="Inter"/>
                <a:ea typeface="Inter"/>
                <a:cs typeface="Inter"/>
                <a:sym typeface="Inter"/>
              </a:rPr>
              <a:t>Yes, this is the ringed one. It’s a gas giant</a:t>
            </a:r>
            <a:endParaRPr sz="1600">
              <a:solidFill>
                <a:schemeClr val="dk1"/>
              </a:solidFill>
              <a:latin typeface="Inter"/>
              <a:ea typeface="Inter"/>
              <a:cs typeface="Inter"/>
              <a:sym typeface="Inter"/>
            </a:endParaRPr>
          </a:p>
        </p:txBody>
      </p:sp>
      <p:sp>
        <p:nvSpPr>
          <p:cNvPr id="500" name="Google Shape;500;p50"/>
          <p:cNvSpPr txBox="1"/>
          <p:nvPr/>
        </p:nvSpPr>
        <p:spPr>
          <a:xfrm>
            <a:off x="5896325" y="2227200"/>
            <a:ext cx="2253900" cy="4422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Jupiter</a:t>
            </a:r>
            <a:endParaRPr sz="1800">
              <a:solidFill>
                <a:schemeClr val="dk1"/>
              </a:solidFill>
              <a:latin typeface="Inter SemiBold"/>
              <a:ea typeface="Inter SemiBold"/>
              <a:cs typeface="Inter SemiBold"/>
              <a:sym typeface="Inter SemiBold"/>
            </a:endParaRPr>
          </a:p>
        </p:txBody>
      </p:sp>
      <p:sp>
        <p:nvSpPr>
          <p:cNvPr id="503" name="Google Shape;503;p50"/>
          <p:cNvSpPr txBox="1"/>
          <p:nvPr/>
        </p:nvSpPr>
        <p:spPr>
          <a:xfrm>
            <a:off x="5896325" y="2669400"/>
            <a:ext cx="2542200" cy="596400"/>
          </a:xfrm>
          <a:prstGeom prst="rect">
            <a:avLst/>
          </a:prstGeom>
          <a:noFill/>
          <a:ln>
            <a:noFill/>
          </a:ln>
        </p:spPr>
        <p:txBody>
          <a:bodyPr anchorCtr="0" anchor="ctr" bIns="228600" lIns="228600" spcFirstLastPara="1" rIns="228600" wrap="square" tIns="228600">
            <a:noAutofit/>
          </a:bodyPr>
          <a:lstStyle/>
          <a:p>
            <a:pPr indent="0" lvl="0" marL="0" rtl="0" algn="l">
              <a:spcBef>
                <a:spcPts val="0"/>
              </a:spcBef>
              <a:spcAft>
                <a:spcPts val="1600"/>
              </a:spcAft>
              <a:buNone/>
            </a:pPr>
            <a:r>
              <a:rPr lang="en" sz="1600">
                <a:solidFill>
                  <a:schemeClr val="dk1"/>
                </a:solidFill>
                <a:latin typeface="Inter"/>
                <a:ea typeface="Inter"/>
                <a:cs typeface="Inter"/>
                <a:sym typeface="Inter"/>
              </a:rPr>
              <a:t>The biggest planet in the Solar System</a:t>
            </a:r>
            <a:endParaRPr sz="1600">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txBox="1"/>
          <p:nvPr>
            <p:ph type="title"/>
          </p:nvPr>
        </p:nvSpPr>
        <p:spPr>
          <a:xfrm>
            <a:off x="704400" y="255100"/>
            <a:ext cx="38793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A Timeline Always Works Well</a:t>
            </a:r>
            <a:endParaRPr/>
          </a:p>
        </p:txBody>
      </p:sp>
      <p:cxnSp>
        <p:nvCxnSpPr>
          <p:cNvPr id="509" name="Google Shape;509;p51"/>
          <p:cNvCxnSpPr>
            <a:stCxn id="508" idx="3"/>
          </p:cNvCxnSpPr>
          <p:nvPr/>
        </p:nvCxnSpPr>
        <p:spPr>
          <a:xfrm>
            <a:off x="4583700" y="553300"/>
            <a:ext cx="3989700" cy="0"/>
          </a:xfrm>
          <a:prstGeom prst="straightConnector1">
            <a:avLst/>
          </a:prstGeom>
          <a:noFill/>
          <a:ln cap="flat" cmpd="sng" w="9525">
            <a:solidFill>
              <a:srgbClr val="0363EB"/>
            </a:solidFill>
            <a:prstDash val="solid"/>
            <a:round/>
            <a:headEnd len="med" w="med" type="none"/>
            <a:tailEnd len="med" w="med" type="none"/>
          </a:ln>
        </p:spPr>
      </p:cxnSp>
      <p:sp>
        <p:nvSpPr>
          <p:cNvPr id="510" name="Google Shape;510;p51"/>
          <p:cNvSpPr/>
          <p:nvPr/>
        </p:nvSpPr>
        <p:spPr>
          <a:xfrm flipH="1">
            <a:off x="2281250" y="2829525"/>
            <a:ext cx="4581300" cy="4581300"/>
          </a:xfrm>
          <a:prstGeom prst="arc">
            <a:avLst>
              <a:gd fmla="val 10763590" name="adj1"/>
              <a:gd fmla="val 58929"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txBox="1"/>
          <p:nvPr/>
        </p:nvSpPr>
        <p:spPr>
          <a:xfrm>
            <a:off x="974925" y="3143750"/>
            <a:ext cx="10356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Day 1</a:t>
            </a:r>
            <a:endParaRPr sz="1800">
              <a:solidFill>
                <a:schemeClr val="dk1"/>
              </a:solidFill>
              <a:latin typeface="Inter SemiBold"/>
              <a:ea typeface="Inter SemiBold"/>
              <a:cs typeface="Inter SemiBold"/>
              <a:sym typeface="Inter SemiBold"/>
            </a:endParaRPr>
          </a:p>
        </p:txBody>
      </p:sp>
      <p:cxnSp>
        <p:nvCxnSpPr>
          <p:cNvPr id="512" name="Google Shape;512;p51"/>
          <p:cNvCxnSpPr/>
          <p:nvPr/>
        </p:nvCxnSpPr>
        <p:spPr>
          <a:xfrm rot="10800000">
            <a:off x="1906200" y="3380150"/>
            <a:ext cx="1220100" cy="0"/>
          </a:xfrm>
          <a:prstGeom prst="straightConnector1">
            <a:avLst/>
          </a:prstGeom>
          <a:noFill/>
          <a:ln cap="flat" cmpd="sng" w="19050">
            <a:solidFill>
              <a:schemeClr val="accent1"/>
            </a:solidFill>
            <a:prstDash val="solid"/>
            <a:round/>
            <a:headEnd len="med" w="med" type="none"/>
            <a:tailEnd len="med" w="med" type="oval"/>
          </a:ln>
        </p:spPr>
      </p:cxnSp>
      <p:sp>
        <p:nvSpPr>
          <p:cNvPr id="513" name="Google Shape;513;p51"/>
          <p:cNvSpPr txBox="1"/>
          <p:nvPr/>
        </p:nvSpPr>
        <p:spPr>
          <a:xfrm>
            <a:off x="749850" y="3501200"/>
            <a:ext cx="1485900" cy="7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Inter"/>
                <a:ea typeface="Inter"/>
                <a:cs typeface="Inter"/>
                <a:sym typeface="Inter"/>
              </a:rPr>
              <a:t>Neptune is the farthest planet from the Sun</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514" name="Google Shape;514;p51"/>
          <p:cNvSpPr txBox="1"/>
          <p:nvPr/>
        </p:nvSpPr>
        <p:spPr>
          <a:xfrm>
            <a:off x="7128225" y="3143750"/>
            <a:ext cx="10356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Day 4</a:t>
            </a:r>
            <a:endParaRPr sz="1800">
              <a:solidFill>
                <a:schemeClr val="dk1"/>
              </a:solidFill>
              <a:latin typeface="Inter SemiBold"/>
              <a:ea typeface="Inter SemiBold"/>
              <a:cs typeface="Inter SemiBold"/>
              <a:sym typeface="Inter SemiBold"/>
            </a:endParaRPr>
          </a:p>
        </p:txBody>
      </p:sp>
      <p:sp>
        <p:nvSpPr>
          <p:cNvPr id="515" name="Google Shape;515;p51"/>
          <p:cNvSpPr txBox="1"/>
          <p:nvPr/>
        </p:nvSpPr>
        <p:spPr>
          <a:xfrm>
            <a:off x="6903000" y="3501200"/>
            <a:ext cx="1485900" cy="7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Mercury is the closest planet to the Sun</a:t>
            </a:r>
            <a:endParaRPr>
              <a:solidFill>
                <a:schemeClr val="dk1"/>
              </a:solidFill>
              <a:latin typeface="Inter"/>
              <a:ea typeface="Inter"/>
              <a:cs typeface="Inter"/>
              <a:sym typeface="Inter"/>
            </a:endParaRPr>
          </a:p>
        </p:txBody>
      </p:sp>
      <p:sp>
        <p:nvSpPr>
          <p:cNvPr id="516" name="Google Shape;516;p51"/>
          <p:cNvSpPr txBox="1"/>
          <p:nvPr/>
        </p:nvSpPr>
        <p:spPr>
          <a:xfrm>
            <a:off x="2041050" y="1041988"/>
            <a:ext cx="10356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Day 2</a:t>
            </a:r>
            <a:endParaRPr sz="1800">
              <a:solidFill>
                <a:schemeClr val="dk1"/>
              </a:solidFill>
              <a:latin typeface="Inter SemiBold"/>
              <a:ea typeface="Inter SemiBold"/>
              <a:cs typeface="Inter SemiBold"/>
              <a:sym typeface="Inter SemiBold"/>
            </a:endParaRPr>
          </a:p>
        </p:txBody>
      </p:sp>
      <p:sp>
        <p:nvSpPr>
          <p:cNvPr id="517" name="Google Shape;517;p51"/>
          <p:cNvSpPr txBox="1"/>
          <p:nvPr/>
        </p:nvSpPr>
        <p:spPr>
          <a:xfrm>
            <a:off x="1815900" y="1399450"/>
            <a:ext cx="1485900" cy="7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Venus has a beautiful name, but it’s hot</a:t>
            </a:r>
            <a:endParaRPr>
              <a:solidFill>
                <a:schemeClr val="dk1"/>
              </a:solidFill>
              <a:latin typeface="Inter"/>
              <a:ea typeface="Inter"/>
              <a:cs typeface="Inter"/>
              <a:sym typeface="Inter"/>
            </a:endParaRPr>
          </a:p>
        </p:txBody>
      </p:sp>
      <p:sp>
        <p:nvSpPr>
          <p:cNvPr id="518" name="Google Shape;518;p51"/>
          <p:cNvSpPr txBox="1"/>
          <p:nvPr/>
        </p:nvSpPr>
        <p:spPr>
          <a:xfrm>
            <a:off x="6286800" y="1041988"/>
            <a:ext cx="10356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Day 3</a:t>
            </a:r>
            <a:endParaRPr sz="1800">
              <a:solidFill>
                <a:schemeClr val="dk1"/>
              </a:solidFill>
              <a:latin typeface="Inter SemiBold"/>
              <a:ea typeface="Inter SemiBold"/>
              <a:cs typeface="Inter SemiBold"/>
              <a:sym typeface="Inter SemiBold"/>
            </a:endParaRPr>
          </a:p>
        </p:txBody>
      </p:sp>
      <p:sp>
        <p:nvSpPr>
          <p:cNvPr id="519" name="Google Shape;519;p51"/>
          <p:cNvSpPr txBox="1"/>
          <p:nvPr/>
        </p:nvSpPr>
        <p:spPr>
          <a:xfrm>
            <a:off x="6061650" y="1399450"/>
            <a:ext cx="1485900" cy="7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Despite being red, Mars is a cold place</a:t>
            </a:r>
            <a:endParaRPr>
              <a:solidFill>
                <a:schemeClr val="dk1"/>
              </a:solidFill>
              <a:latin typeface="Inter"/>
              <a:ea typeface="Inter"/>
              <a:cs typeface="Inter"/>
              <a:sym typeface="Inter"/>
            </a:endParaRPr>
          </a:p>
        </p:txBody>
      </p:sp>
      <p:cxnSp>
        <p:nvCxnSpPr>
          <p:cNvPr id="520" name="Google Shape;520;p51"/>
          <p:cNvCxnSpPr>
            <a:stCxn id="516" idx="3"/>
          </p:cNvCxnSpPr>
          <p:nvPr/>
        </p:nvCxnSpPr>
        <p:spPr>
          <a:xfrm>
            <a:off x="3076650" y="1220638"/>
            <a:ext cx="752400" cy="1674900"/>
          </a:xfrm>
          <a:prstGeom prst="bentConnector2">
            <a:avLst/>
          </a:prstGeom>
          <a:noFill/>
          <a:ln cap="flat" cmpd="sng" w="19050">
            <a:solidFill>
              <a:schemeClr val="accent1"/>
            </a:solidFill>
            <a:prstDash val="solid"/>
            <a:round/>
            <a:headEnd len="med" w="med" type="oval"/>
            <a:tailEnd len="med" w="med" type="none"/>
          </a:ln>
        </p:spPr>
      </p:cxnSp>
      <p:cxnSp>
        <p:nvCxnSpPr>
          <p:cNvPr id="521" name="Google Shape;521;p51"/>
          <p:cNvCxnSpPr>
            <a:stCxn id="518" idx="1"/>
          </p:cNvCxnSpPr>
          <p:nvPr/>
        </p:nvCxnSpPr>
        <p:spPr>
          <a:xfrm flipH="1">
            <a:off x="5257800" y="1220638"/>
            <a:ext cx="1029000" cy="1713000"/>
          </a:xfrm>
          <a:prstGeom prst="bentConnector2">
            <a:avLst/>
          </a:prstGeom>
          <a:noFill/>
          <a:ln cap="flat" cmpd="sng" w="19050">
            <a:solidFill>
              <a:schemeClr val="accent1"/>
            </a:solidFill>
            <a:prstDash val="solid"/>
            <a:round/>
            <a:headEnd len="med" w="med" type="oval"/>
            <a:tailEnd len="med" w="med" type="none"/>
          </a:ln>
        </p:spPr>
      </p:cxnSp>
      <p:cxnSp>
        <p:nvCxnSpPr>
          <p:cNvPr id="522" name="Google Shape;522;p51"/>
          <p:cNvCxnSpPr>
            <a:stCxn id="514" idx="1"/>
          </p:cNvCxnSpPr>
          <p:nvPr/>
        </p:nvCxnSpPr>
        <p:spPr>
          <a:xfrm rot="10800000">
            <a:off x="6038925" y="3322400"/>
            <a:ext cx="1089300" cy="0"/>
          </a:xfrm>
          <a:prstGeom prst="straightConnector1">
            <a:avLst/>
          </a:prstGeom>
          <a:noFill/>
          <a:ln cap="flat" cmpd="sng" w="19050">
            <a:solidFill>
              <a:schemeClr val="accent1"/>
            </a:solidFill>
            <a:prstDash val="solid"/>
            <a:round/>
            <a:headEnd len="med" w="med" type="oval"/>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ph type="title"/>
          </p:nvPr>
        </p:nvSpPr>
        <p:spPr>
          <a:xfrm>
            <a:off x="704400" y="255100"/>
            <a:ext cx="37137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How About the Percentages</a:t>
            </a:r>
            <a:endParaRPr/>
          </a:p>
        </p:txBody>
      </p:sp>
      <p:grpSp>
        <p:nvGrpSpPr>
          <p:cNvPr id="528" name="Google Shape;528;p52"/>
          <p:cNvGrpSpPr/>
          <p:nvPr/>
        </p:nvGrpSpPr>
        <p:grpSpPr>
          <a:xfrm>
            <a:off x="713232" y="1343284"/>
            <a:ext cx="2042980" cy="2042121"/>
            <a:chOff x="4049800" y="640400"/>
            <a:chExt cx="858900" cy="858900"/>
          </a:xfrm>
        </p:grpSpPr>
        <p:sp>
          <p:nvSpPr>
            <p:cNvPr id="529" name="Google Shape;529;p52"/>
            <p:cNvSpPr/>
            <p:nvPr/>
          </p:nvSpPr>
          <p:spPr>
            <a:xfrm>
              <a:off x="4049800" y="640400"/>
              <a:ext cx="858900" cy="858900"/>
            </a:xfrm>
            <a:prstGeom prst="donut">
              <a:avLst>
                <a:gd fmla="val 25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4049800" y="640400"/>
              <a:ext cx="858900" cy="858900"/>
            </a:xfrm>
            <a:prstGeom prst="blockArc">
              <a:avLst>
                <a:gd fmla="val 5393167"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1" name="Google Shape;531;p52"/>
          <p:cNvCxnSpPr>
            <a:stCxn id="527" idx="3"/>
          </p:cNvCxnSpPr>
          <p:nvPr/>
        </p:nvCxnSpPr>
        <p:spPr>
          <a:xfrm>
            <a:off x="4418100" y="553300"/>
            <a:ext cx="4060200" cy="0"/>
          </a:xfrm>
          <a:prstGeom prst="straightConnector1">
            <a:avLst/>
          </a:prstGeom>
          <a:noFill/>
          <a:ln cap="flat" cmpd="sng" w="9525">
            <a:solidFill>
              <a:srgbClr val="0363EB"/>
            </a:solidFill>
            <a:prstDash val="solid"/>
            <a:round/>
            <a:headEnd len="med" w="med" type="none"/>
            <a:tailEnd len="med" w="med" type="none"/>
          </a:ln>
        </p:spPr>
      </p:cxnSp>
      <p:sp>
        <p:nvSpPr>
          <p:cNvPr id="532" name="Google Shape;532;p52"/>
          <p:cNvSpPr txBox="1"/>
          <p:nvPr/>
        </p:nvSpPr>
        <p:spPr>
          <a:xfrm>
            <a:off x="6461447" y="4072075"/>
            <a:ext cx="1895700" cy="7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Despite being red, Mars is cold</a:t>
            </a:r>
            <a:endParaRPr sz="1600">
              <a:solidFill>
                <a:schemeClr val="dk1"/>
              </a:solidFill>
              <a:latin typeface="Inter"/>
              <a:ea typeface="Inter"/>
              <a:cs typeface="Inter"/>
              <a:sym typeface="Inter"/>
            </a:endParaRPr>
          </a:p>
        </p:txBody>
      </p:sp>
      <p:sp>
        <p:nvSpPr>
          <p:cNvPr id="533" name="Google Shape;533;p52"/>
          <p:cNvSpPr txBox="1"/>
          <p:nvPr/>
        </p:nvSpPr>
        <p:spPr>
          <a:xfrm>
            <a:off x="6430547" y="3486775"/>
            <a:ext cx="1957500" cy="58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Mars</a:t>
            </a:r>
            <a:endParaRPr b="1" sz="1800">
              <a:solidFill>
                <a:schemeClr val="accent1"/>
              </a:solidFill>
              <a:latin typeface="Inter"/>
              <a:ea typeface="Inter"/>
              <a:cs typeface="Inter"/>
              <a:sym typeface="Inter"/>
            </a:endParaRPr>
          </a:p>
        </p:txBody>
      </p:sp>
      <p:sp>
        <p:nvSpPr>
          <p:cNvPr id="534" name="Google Shape;534;p52"/>
          <p:cNvSpPr txBox="1"/>
          <p:nvPr/>
        </p:nvSpPr>
        <p:spPr>
          <a:xfrm>
            <a:off x="786872" y="4072075"/>
            <a:ext cx="1895700" cy="7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It’s the closest planet to the Sun</a:t>
            </a:r>
            <a:endParaRPr sz="1600">
              <a:solidFill>
                <a:schemeClr val="dk1"/>
              </a:solidFill>
              <a:latin typeface="Inter"/>
              <a:ea typeface="Inter"/>
              <a:cs typeface="Inter"/>
              <a:sym typeface="Inter"/>
            </a:endParaRPr>
          </a:p>
        </p:txBody>
      </p:sp>
      <p:sp>
        <p:nvSpPr>
          <p:cNvPr id="535" name="Google Shape;535;p52"/>
          <p:cNvSpPr txBox="1"/>
          <p:nvPr/>
        </p:nvSpPr>
        <p:spPr>
          <a:xfrm>
            <a:off x="755972" y="3486775"/>
            <a:ext cx="1957500" cy="58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Mercury</a:t>
            </a:r>
            <a:endParaRPr b="1" sz="1800">
              <a:solidFill>
                <a:schemeClr val="accent1"/>
              </a:solidFill>
              <a:latin typeface="Inter"/>
              <a:ea typeface="Inter"/>
              <a:cs typeface="Inter"/>
              <a:sym typeface="Inter"/>
            </a:endParaRPr>
          </a:p>
        </p:txBody>
      </p:sp>
      <p:sp>
        <p:nvSpPr>
          <p:cNvPr id="536" name="Google Shape;536;p52"/>
          <p:cNvSpPr txBox="1"/>
          <p:nvPr/>
        </p:nvSpPr>
        <p:spPr>
          <a:xfrm>
            <a:off x="3602797" y="4072075"/>
            <a:ext cx="1895700" cy="7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nter"/>
                <a:ea typeface="Inter"/>
                <a:cs typeface="Inter"/>
                <a:sym typeface="Inter"/>
              </a:rPr>
              <a:t>It’s a gas giant and has rings</a:t>
            </a:r>
            <a:endParaRPr sz="1600">
              <a:solidFill>
                <a:schemeClr val="dk1"/>
              </a:solidFill>
              <a:latin typeface="Inter"/>
              <a:ea typeface="Inter"/>
              <a:cs typeface="Inter"/>
              <a:sym typeface="Inter"/>
            </a:endParaRPr>
          </a:p>
        </p:txBody>
      </p:sp>
      <p:sp>
        <p:nvSpPr>
          <p:cNvPr id="537" name="Google Shape;537;p52"/>
          <p:cNvSpPr txBox="1"/>
          <p:nvPr/>
        </p:nvSpPr>
        <p:spPr>
          <a:xfrm>
            <a:off x="3571897" y="3486775"/>
            <a:ext cx="1957500" cy="58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Saturn</a:t>
            </a:r>
            <a:endParaRPr b="1" sz="1800">
              <a:solidFill>
                <a:schemeClr val="accent1"/>
              </a:solidFill>
              <a:latin typeface="Inter"/>
              <a:ea typeface="Inter"/>
              <a:cs typeface="Inter"/>
              <a:sym typeface="Inter"/>
            </a:endParaRPr>
          </a:p>
        </p:txBody>
      </p:sp>
      <p:sp>
        <p:nvSpPr>
          <p:cNvPr id="538" name="Google Shape;538;p52"/>
          <p:cNvSpPr txBox="1"/>
          <p:nvPr/>
        </p:nvSpPr>
        <p:spPr>
          <a:xfrm>
            <a:off x="1224872" y="2199343"/>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Inter Black"/>
                <a:ea typeface="Inter Black"/>
                <a:cs typeface="Inter Black"/>
                <a:sym typeface="Inter Black"/>
              </a:rPr>
              <a:t>75</a:t>
            </a:r>
            <a:r>
              <a:rPr lang="en" sz="2100">
                <a:solidFill>
                  <a:schemeClr val="accent1"/>
                </a:solidFill>
                <a:latin typeface="Inter Black"/>
                <a:ea typeface="Inter Black"/>
                <a:cs typeface="Inter Black"/>
                <a:sym typeface="Inter Black"/>
              </a:rPr>
              <a:t>%</a:t>
            </a:r>
            <a:endParaRPr sz="2100">
              <a:solidFill>
                <a:schemeClr val="accent1"/>
              </a:solidFill>
              <a:latin typeface="Inter Black"/>
              <a:ea typeface="Inter Black"/>
              <a:cs typeface="Inter Black"/>
              <a:sym typeface="Inter Black"/>
            </a:endParaRPr>
          </a:p>
        </p:txBody>
      </p:sp>
      <p:grpSp>
        <p:nvGrpSpPr>
          <p:cNvPr id="539" name="Google Shape;539;p52"/>
          <p:cNvGrpSpPr/>
          <p:nvPr/>
        </p:nvGrpSpPr>
        <p:grpSpPr>
          <a:xfrm>
            <a:off x="3529157" y="1343284"/>
            <a:ext cx="2042980" cy="2042121"/>
            <a:chOff x="4049800" y="640400"/>
            <a:chExt cx="858900" cy="858900"/>
          </a:xfrm>
        </p:grpSpPr>
        <p:sp>
          <p:nvSpPr>
            <p:cNvPr id="540" name="Google Shape;540;p52"/>
            <p:cNvSpPr/>
            <p:nvPr/>
          </p:nvSpPr>
          <p:spPr>
            <a:xfrm>
              <a:off x="4049800" y="640400"/>
              <a:ext cx="858900" cy="858900"/>
            </a:xfrm>
            <a:prstGeom prst="donut">
              <a:avLst>
                <a:gd fmla="val 25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4049800" y="640400"/>
              <a:ext cx="858900" cy="858900"/>
            </a:xfrm>
            <a:prstGeom prst="blockArc">
              <a:avLst>
                <a:gd fmla="val 16250737"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2"/>
          <p:cNvSpPr txBox="1"/>
          <p:nvPr/>
        </p:nvSpPr>
        <p:spPr>
          <a:xfrm>
            <a:off x="4040797" y="2199343"/>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Inter Black"/>
                <a:ea typeface="Inter Black"/>
                <a:cs typeface="Inter Black"/>
                <a:sym typeface="Inter Black"/>
              </a:rPr>
              <a:t>2</a:t>
            </a:r>
            <a:r>
              <a:rPr lang="en" sz="2100">
                <a:solidFill>
                  <a:schemeClr val="accent1"/>
                </a:solidFill>
                <a:latin typeface="Inter Black"/>
                <a:ea typeface="Inter Black"/>
                <a:cs typeface="Inter Black"/>
                <a:sym typeface="Inter Black"/>
              </a:rPr>
              <a:t>5%</a:t>
            </a:r>
            <a:endParaRPr sz="2100">
              <a:solidFill>
                <a:schemeClr val="accent1"/>
              </a:solidFill>
              <a:latin typeface="Inter Black"/>
              <a:ea typeface="Inter Black"/>
              <a:cs typeface="Inter Black"/>
              <a:sym typeface="Inter Black"/>
            </a:endParaRPr>
          </a:p>
        </p:txBody>
      </p:sp>
      <p:grpSp>
        <p:nvGrpSpPr>
          <p:cNvPr id="543" name="Google Shape;543;p52"/>
          <p:cNvGrpSpPr/>
          <p:nvPr/>
        </p:nvGrpSpPr>
        <p:grpSpPr>
          <a:xfrm>
            <a:off x="6387808" y="1343284"/>
            <a:ext cx="2042980" cy="2042121"/>
            <a:chOff x="4049800" y="640400"/>
            <a:chExt cx="858900" cy="858900"/>
          </a:xfrm>
        </p:grpSpPr>
        <p:sp>
          <p:nvSpPr>
            <p:cNvPr id="544" name="Google Shape;544;p52"/>
            <p:cNvSpPr/>
            <p:nvPr/>
          </p:nvSpPr>
          <p:spPr>
            <a:xfrm>
              <a:off x="4049800" y="640400"/>
              <a:ext cx="858900" cy="858900"/>
            </a:xfrm>
            <a:prstGeom prst="donut">
              <a:avLst>
                <a:gd fmla="val 25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4049800" y="640400"/>
              <a:ext cx="858900" cy="858900"/>
            </a:xfrm>
            <a:prstGeom prst="blockArc">
              <a:avLst>
                <a:gd fmla="val 10758978"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52"/>
          <p:cNvSpPr txBox="1"/>
          <p:nvPr/>
        </p:nvSpPr>
        <p:spPr>
          <a:xfrm>
            <a:off x="6899447" y="2199343"/>
            <a:ext cx="10197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Inter Black"/>
                <a:ea typeface="Inter Black"/>
                <a:cs typeface="Inter Black"/>
                <a:sym typeface="Inter Black"/>
              </a:rPr>
              <a:t>50</a:t>
            </a:r>
            <a:r>
              <a:rPr lang="en" sz="2100">
                <a:solidFill>
                  <a:schemeClr val="accent1"/>
                </a:solidFill>
                <a:latin typeface="Inter Black"/>
                <a:ea typeface="Inter Black"/>
                <a:cs typeface="Inter Black"/>
                <a:sym typeface="Inter Black"/>
              </a:rPr>
              <a:t>%</a:t>
            </a:r>
            <a:endParaRPr sz="2100">
              <a:solidFill>
                <a:schemeClr val="accent1"/>
              </a:solidFill>
              <a:latin typeface="Inter Black"/>
              <a:ea typeface="Inter Black"/>
              <a:cs typeface="Inter Black"/>
              <a:sym typeface="Inter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3"/>
          <p:cNvSpPr txBox="1"/>
          <p:nvPr>
            <p:ph type="title"/>
          </p:nvPr>
        </p:nvSpPr>
        <p:spPr>
          <a:xfrm>
            <a:off x="5432625" y="1925250"/>
            <a:ext cx="3001800" cy="12930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solidFill>
                  <a:schemeClr val="dk1"/>
                </a:solidFill>
              </a:rPr>
              <a:t>Our Data</a:t>
            </a:r>
            <a:endParaRPr>
              <a:solidFill>
                <a:schemeClr val="dk1"/>
              </a:solidFill>
            </a:endParaRPr>
          </a:p>
        </p:txBody>
      </p:sp>
      <p:sp>
        <p:nvSpPr>
          <p:cNvPr id="552" name="Google Shape;552;p53"/>
          <p:cNvSpPr txBox="1"/>
          <p:nvPr>
            <p:ph idx="2" type="title"/>
          </p:nvPr>
        </p:nvSpPr>
        <p:spPr>
          <a:xfrm>
            <a:off x="5432625" y="539425"/>
            <a:ext cx="3001800" cy="7431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04</a:t>
            </a:r>
            <a:endParaRPr/>
          </a:p>
        </p:txBody>
      </p:sp>
      <p:pic>
        <p:nvPicPr>
          <p:cNvPr id="553" name="Google Shape;553;p53"/>
          <p:cNvPicPr preferRelativeResize="0"/>
          <p:nvPr/>
        </p:nvPicPr>
        <p:blipFill rotWithShape="1">
          <a:blip r:embed="rId3">
            <a:alphaModFix/>
          </a:blip>
          <a:srcRect b="3308" l="7391" r="36823" t="8477"/>
          <a:stretch/>
        </p:blipFill>
        <p:spPr>
          <a:xfrm>
            <a:off x="713225" y="543000"/>
            <a:ext cx="4568577" cy="4064400"/>
          </a:xfrm>
          <a:prstGeom prst="rect">
            <a:avLst/>
          </a:prstGeom>
          <a:noFill/>
          <a:ln>
            <a:noFill/>
          </a:ln>
        </p:spPr>
      </p:pic>
      <p:sp>
        <p:nvSpPr>
          <p:cNvPr id="554" name="Google Shape;554;p53"/>
          <p:cNvSpPr/>
          <p:nvPr/>
        </p:nvSpPr>
        <p:spPr>
          <a:xfrm>
            <a:off x="2074853" y="1925239"/>
            <a:ext cx="1845300" cy="18453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rot="10800000">
            <a:off x="2074872" y="1925258"/>
            <a:ext cx="1845300" cy="18453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txBox="1"/>
          <p:nvPr>
            <p:ph idx="1" type="subTitle"/>
          </p:nvPr>
        </p:nvSpPr>
        <p:spPr>
          <a:xfrm>
            <a:off x="5445200" y="3636150"/>
            <a:ext cx="2251200" cy="9786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Enter a subtitle here if you need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4"/>
          <p:cNvSpPr txBox="1"/>
          <p:nvPr>
            <p:ph type="title"/>
          </p:nvPr>
        </p:nvSpPr>
        <p:spPr>
          <a:xfrm>
            <a:off x="1257538" y="2040600"/>
            <a:ext cx="6619800" cy="10692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4,498,300</a:t>
            </a:r>
            <a:endParaRPr/>
          </a:p>
        </p:txBody>
      </p:sp>
      <p:sp>
        <p:nvSpPr>
          <p:cNvPr id="562" name="Google Shape;562;p54"/>
          <p:cNvSpPr txBox="1"/>
          <p:nvPr>
            <p:ph idx="1" type="subTitle"/>
          </p:nvPr>
        </p:nvSpPr>
        <p:spPr>
          <a:xfrm>
            <a:off x="2147275" y="3564800"/>
            <a:ext cx="4858500" cy="1039200"/>
          </a:xfrm>
          <a:prstGeom prst="rect">
            <a:avLst/>
          </a:prstGeom>
        </p:spPr>
        <p:txBody>
          <a:bodyPr anchorCtr="0" anchor="t" bIns="228600" lIns="228600" spcFirstLastPara="1" rIns="228600" wrap="square" tIns="228600">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5"/>
          <p:cNvPicPr preferRelativeResize="0"/>
          <p:nvPr/>
        </p:nvPicPr>
        <p:blipFill rotWithShape="1">
          <a:blip r:embed="rId3">
            <a:alphaModFix/>
          </a:blip>
          <a:srcRect b="6611" l="15353" r="34766" t="0"/>
          <a:stretch/>
        </p:blipFill>
        <p:spPr>
          <a:xfrm>
            <a:off x="713223" y="543000"/>
            <a:ext cx="3858775" cy="4064400"/>
          </a:xfrm>
          <a:prstGeom prst="rect">
            <a:avLst/>
          </a:prstGeom>
          <a:noFill/>
          <a:ln>
            <a:noFill/>
          </a:ln>
        </p:spPr>
      </p:pic>
      <p:sp>
        <p:nvSpPr>
          <p:cNvPr id="568" name="Google Shape;568;p55"/>
          <p:cNvSpPr txBox="1"/>
          <p:nvPr>
            <p:ph type="title"/>
          </p:nvPr>
        </p:nvSpPr>
        <p:spPr>
          <a:xfrm>
            <a:off x="4843925" y="889250"/>
            <a:ext cx="3586800" cy="5880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333,000.000</a:t>
            </a:r>
            <a:endParaRPr/>
          </a:p>
        </p:txBody>
      </p:sp>
      <p:sp>
        <p:nvSpPr>
          <p:cNvPr id="569" name="Google Shape;569;p55"/>
          <p:cNvSpPr txBox="1"/>
          <p:nvPr>
            <p:ph idx="1" type="subTitle"/>
          </p:nvPr>
        </p:nvSpPr>
        <p:spPr>
          <a:xfrm>
            <a:off x="4843925" y="1476750"/>
            <a:ext cx="3586800" cy="4029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It’s the closest planet to the Sun</a:t>
            </a:r>
            <a:endParaRPr/>
          </a:p>
        </p:txBody>
      </p:sp>
      <p:sp>
        <p:nvSpPr>
          <p:cNvPr id="570" name="Google Shape;570;p55"/>
          <p:cNvSpPr txBox="1"/>
          <p:nvPr>
            <p:ph idx="2" type="title"/>
          </p:nvPr>
        </p:nvSpPr>
        <p:spPr>
          <a:xfrm>
            <a:off x="4843925" y="2092638"/>
            <a:ext cx="3586800" cy="5880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24h 37m 23s</a:t>
            </a:r>
            <a:endParaRPr/>
          </a:p>
        </p:txBody>
      </p:sp>
      <p:sp>
        <p:nvSpPr>
          <p:cNvPr id="571" name="Google Shape;571;p55"/>
          <p:cNvSpPr txBox="1"/>
          <p:nvPr>
            <p:ph idx="3" type="subTitle"/>
          </p:nvPr>
        </p:nvSpPr>
        <p:spPr>
          <a:xfrm>
            <a:off x="4843925" y="2680138"/>
            <a:ext cx="3586800" cy="4029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Clr>
                <a:schemeClr val="dk1"/>
              </a:buClr>
              <a:buSzPts val="1100"/>
              <a:buFont typeface="Arial"/>
              <a:buNone/>
            </a:pPr>
            <a:r>
              <a:rPr lang="en"/>
              <a:t>Mars is actually a cold place</a:t>
            </a:r>
            <a:endParaRPr/>
          </a:p>
        </p:txBody>
      </p:sp>
      <p:sp>
        <p:nvSpPr>
          <p:cNvPr id="572" name="Google Shape;572;p55"/>
          <p:cNvSpPr txBox="1"/>
          <p:nvPr>
            <p:ph idx="4" type="title"/>
          </p:nvPr>
        </p:nvSpPr>
        <p:spPr>
          <a:xfrm>
            <a:off x="4843925" y="3308800"/>
            <a:ext cx="3586800" cy="5880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386,000 km</a:t>
            </a:r>
            <a:endParaRPr/>
          </a:p>
        </p:txBody>
      </p:sp>
      <p:sp>
        <p:nvSpPr>
          <p:cNvPr id="573" name="Google Shape;573;p55"/>
          <p:cNvSpPr txBox="1"/>
          <p:nvPr>
            <p:ph idx="5" type="subTitle"/>
          </p:nvPr>
        </p:nvSpPr>
        <p:spPr>
          <a:xfrm>
            <a:off x="4843925" y="3896300"/>
            <a:ext cx="3586800" cy="4029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It’s a gas giant and has rings</a:t>
            </a:r>
            <a:endParaRPr/>
          </a:p>
        </p:txBody>
      </p:sp>
      <p:grpSp>
        <p:nvGrpSpPr>
          <p:cNvPr id="574" name="Google Shape;574;p55"/>
          <p:cNvGrpSpPr/>
          <p:nvPr/>
        </p:nvGrpSpPr>
        <p:grpSpPr>
          <a:xfrm>
            <a:off x="1862621" y="1606726"/>
            <a:ext cx="1559828" cy="1559828"/>
            <a:chOff x="5546625" y="1264200"/>
            <a:chExt cx="2622000" cy="2622000"/>
          </a:xfrm>
        </p:grpSpPr>
        <p:sp>
          <p:nvSpPr>
            <p:cNvPr id="575" name="Google Shape;575;p55"/>
            <p:cNvSpPr/>
            <p:nvPr/>
          </p:nvSpPr>
          <p:spPr>
            <a:xfrm>
              <a:off x="5546625" y="12642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rot="10800000">
              <a:off x="5546625" y="12642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146650" y="1053800"/>
            <a:ext cx="5016000" cy="23865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sz="4300"/>
              <a:t>TAG IMAGES BY DATASET NAME</a:t>
            </a:r>
            <a:endParaRPr sz="4300"/>
          </a:p>
        </p:txBody>
      </p:sp>
      <p:sp>
        <p:nvSpPr>
          <p:cNvPr id="188" name="Google Shape;188;p29"/>
          <p:cNvSpPr txBox="1"/>
          <p:nvPr>
            <p:ph idx="1" type="subTitle"/>
          </p:nvPr>
        </p:nvSpPr>
        <p:spPr>
          <a:xfrm>
            <a:off x="168800" y="2547296"/>
            <a:ext cx="4157700" cy="949500"/>
          </a:xfrm>
          <a:prstGeom prst="rect">
            <a:avLst/>
          </a:prstGeom>
        </p:spPr>
        <p:txBody>
          <a:bodyPr anchorCtr="0" anchor="b" bIns="228600" lIns="228600" spcFirstLastPara="1" rIns="228600" wrap="square" tIns="228600">
            <a:noAutofit/>
          </a:bodyPr>
          <a:lstStyle/>
          <a:p>
            <a:pPr indent="0" lvl="0" marL="0" rtl="0" algn="l">
              <a:spcBef>
                <a:spcPts val="0"/>
              </a:spcBef>
              <a:spcAft>
                <a:spcPts val="0"/>
              </a:spcAft>
              <a:buNone/>
            </a:pPr>
            <a:r>
              <a:rPr lang="en" sz="2000">
                <a:solidFill>
                  <a:srgbClr val="33465B"/>
                </a:solidFill>
                <a:latin typeface="Ubuntu Light"/>
                <a:ea typeface="Ubuntu Light"/>
                <a:cs typeface="Ubuntu Light"/>
                <a:sym typeface="Ubuntu Light"/>
              </a:rPr>
              <a:t>Place a tag with dataset name on every image of a project</a:t>
            </a:r>
            <a:endParaRPr sz="1200"/>
          </a:p>
        </p:txBody>
      </p:sp>
      <p:pic>
        <p:nvPicPr>
          <p:cNvPr id="189" name="Google Shape;189;p29"/>
          <p:cNvPicPr preferRelativeResize="0"/>
          <p:nvPr/>
        </p:nvPicPr>
        <p:blipFill rotWithShape="1">
          <a:blip r:embed="rId3">
            <a:alphaModFix/>
          </a:blip>
          <a:srcRect b="9288" l="0" r="0" t="0"/>
          <a:stretch/>
        </p:blipFill>
        <p:spPr>
          <a:xfrm>
            <a:off x="4491800" y="3119800"/>
            <a:ext cx="4886701" cy="1840025"/>
          </a:xfrm>
          <a:prstGeom prst="rect">
            <a:avLst/>
          </a:prstGeom>
          <a:noFill/>
          <a:ln>
            <a:noFill/>
          </a:ln>
        </p:spPr>
      </p:pic>
      <p:sp>
        <p:nvSpPr>
          <p:cNvPr id="190" name="Google Shape;190;p29"/>
          <p:cNvSpPr txBox="1"/>
          <p:nvPr/>
        </p:nvSpPr>
        <p:spPr>
          <a:xfrm>
            <a:off x="5162650" y="28331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91" name="Google Shape;191;p29"/>
          <p:cNvPicPr preferRelativeResize="0"/>
          <p:nvPr/>
        </p:nvPicPr>
        <p:blipFill>
          <a:blip r:embed="rId4">
            <a:alphaModFix/>
          </a:blip>
          <a:stretch>
            <a:fillRect/>
          </a:stretch>
        </p:blipFill>
        <p:spPr>
          <a:xfrm>
            <a:off x="5368508" y="193075"/>
            <a:ext cx="2858784" cy="2310300"/>
          </a:xfrm>
          <a:prstGeom prst="rect">
            <a:avLst/>
          </a:prstGeom>
          <a:noFill/>
          <a:ln>
            <a:noFill/>
          </a:ln>
        </p:spPr>
      </p:pic>
      <p:pic>
        <p:nvPicPr>
          <p:cNvPr id="192" name="Google Shape;192;p29"/>
          <p:cNvPicPr preferRelativeResize="0"/>
          <p:nvPr/>
        </p:nvPicPr>
        <p:blipFill>
          <a:blip r:embed="rId5">
            <a:alphaModFix/>
          </a:blip>
          <a:stretch>
            <a:fillRect/>
          </a:stretch>
        </p:blipFill>
        <p:spPr>
          <a:xfrm>
            <a:off x="4865250" y="2878825"/>
            <a:ext cx="297400" cy="297400"/>
          </a:xfrm>
          <a:prstGeom prst="rect">
            <a:avLst/>
          </a:prstGeom>
          <a:noFill/>
          <a:ln>
            <a:noFill/>
          </a:ln>
        </p:spPr>
      </p:pic>
      <p:sp>
        <p:nvSpPr>
          <p:cNvPr id="193" name="Google Shape;193;p29"/>
          <p:cNvSpPr txBox="1"/>
          <p:nvPr/>
        </p:nvSpPr>
        <p:spPr>
          <a:xfrm>
            <a:off x="6582363" y="28331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94" name="Google Shape;194;p29"/>
          <p:cNvPicPr preferRelativeResize="0"/>
          <p:nvPr/>
        </p:nvPicPr>
        <p:blipFill>
          <a:blip r:embed="rId5">
            <a:alphaModFix/>
          </a:blip>
          <a:stretch>
            <a:fillRect/>
          </a:stretch>
        </p:blipFill>
        <p:spPr>
          <a:xfrm>
            <a:off x="6284963" y="2878825"/>
            <a:ext cx="297400" cy="297400"/>
          </a:xfrm>
          <a:prstGeom prst="rect">
            <a:avLst/>
          </a:prstGeom>
          <a:noFill/>
          <a:ln>
            <a:noFill/>
          </a:ln>
        </p:spPr>
      </p:pic>
      <p:sp>
        <p:nvSpPr>
          <p:cNvPr id="195" name="Google Shape;195;p29"/>
          <p:cNvSpPr txBox="1"/>
          <p:nvPr/>
        </p:nvSpPr>
        <p:spPr>
          <a:xfrm>
            <a:off x="8002100" y="2833125"/>
            <a:ext cx="7110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196" name="Google Shape;196;p29"/>
          <p:cNvPicPr preferRelativeResize="0"/>
          <p:nvPr/>
        </p:nvPicPr>
        <p:blipFill>
          <a:blip r:embed="rId5">
            <a:alphaModFix/>
          </a:blip>
          <a:stretch>
            <a:fillRect/>
          </a:stretch>
        </p:blipFill>
        <p:spPr>
          <a:xfrm>
            <a:off x="7704700" y="2878825"/>
            <a:ext cx="297400" cy="297400"/>
          </a:xfrm>
          <a:prstGeom prst="rect">
            <a:avLst/>
          </a:prstGeom>
          <a:noFill/>
          <a:ln>
            <a:noFill/>
          </a:ln>
        </p:spPr>
      </p:pic>
      <p:cxnSp>
        <p:nvCxnSpPr>
          <p:cNvPr id="197" name="Google Shape;197;p29"/>
          <p:cNvCxnSpPr/>
          <p:nvPr/>
        </p:nvCxnSpPr>
        <p:spPr>
          <a:xfrm flipH="1">
            <a:off x="6729500" y="1998050"/>
            <a:ext cx="9300" cy="826200"/>
          </a:xfrm>
          <a:prstGeom prst="straightConnector1">
            <a:avLst/>
          </a:prstGeom>
          <a:noFill/>
          <a:ln cap="flat" cmpd="sng" w="28575">
            <a:solidFill>
              <a:schemeClr val="dk2"/>
            </a:solidFill>
            <a:prstDash val="solid"/>
            <a:round/>
            <a:headEnd len="med" w="med" type="none"/>
            <a:tailEnd len="med" w="med" type="triangle"/>
          </a:ln>
        </p:spPr>
      </p:cxnSp>
      <p:cxnSp>
        <p:nvCxnSpPr>
          <p:cNvPr id="198" name="Google Shape;198;p29"/>
          <p:cNvCxnSpPr>
            <a:endCxn id="190" idx="0"/>
          </p:cNvCxnSpPr>
          <p:nvPr/>
        </p:nvCxnSpPr>
        <p:spPr>
          <a:xfrm flipH="1">
            <a:off x="5518150" y="1996125"/>
            <a:ext cx="1220700" cy="837000"/>
          </a:xfrm>
          <a:prstGeom prst="straightConnector1">
            <a:avLst/>
          </a:prstGeom>
          <a:noFill/>
          <a:ln cap="flat" cmpd="sng" w="28575">
            <a:solidFill>
              <a:schemeClr val="dk2"/>
            </a:solidFill>
            <a:prstDash val="solid"/>
            <a:round/>
            <a:headEnd len="med" w="med" type="none"/>
            <a:tailEnd len="med" w="med" type="triangle"/>
          </a:ln>
        </p:spPr>
      </p:cxnSp>
      <p:cxnSp>
        <p:nvCxnSpPr>
          <p:cNvPr id="199" name="Google Shape;199;p29"/>
          <p:cNvCxnSpPr/>
          <p:nvPr/>
        </p:nvCxnSpPr>
        <p:spPr>
          <a:xfrm>
            <a:off x="6738800" y="1992650"/>
            <a:ext cx="1220700" cy="837000"/>
          </a:xfrm>
          <a:prstGeom prst="straightConnector1">
            <a:avLst/>
          </a:prstGeom>
          <a:noFill/>
          <a:ln cap="flat" cmpd="sng" w="28575">
            <a:solidFill>
              <a:schemeClr val="dk2"/>
            </a:solidFill>
            <a:prstDash val="solid"/>
            <a:round/>
            <a:headEnd len="med" w="med" type="none"/>
            <a:tailEnd len="med" w="med" type="triangle"/>
          </a:ln>
        </p:spPr>
      </p:cxnSp>
      <p:sp>
        <p:nvSpPr>
          <p:cNvPr id="200" name="Google Shape;200;p29"/>
          <p:cNvSpPr txBox="1"/>
          <p:nvPr/>
        </p:nvSpPr>
        <p:spPr>
          <a:xfrm>
            <a:off x="5904800" y="73967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dataset</a:t>
            </a:r>
            <a:endParaRPr b="1" sz="2300">
              <a:solidFill>
                <a:srgbClr val="F2F2F2"/>
              </a:solidFill>
              <a:latin typeface="Inter"/>
              <a:ea typeface="Inter"/>
              <a:cs typeface="Inter"/>
              <a:sym typeface="Inter"/>
            </a:endParaRPr>
          </a:p>
        </p:txBody>
      </p:sp>
      <p:sp>
        <p:nvSpPr>
          <p:cNvPr id="201" name="Google Shape;201;p29"/>
          <p:cNvSpPr txBox="1"/>
          <p:nvPr/>
        </p:nvSpPr>
        <p:spPr>
          <a:xfrm>
            <a:off x="4475331" y="355167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sp>
        <p:nvSpPr>
          <p:cNvPr id="202" name="Google Shape;202;p29"/>
          <p:cNvSpPr txBox="1"/>
          <p:nvPr/>
        </p:nvSpPr>
        <p:spPr>
          <a:xfrm>
            <a:off x="5904806" y="3551675"/>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sp>
        <p:nvSpPr>
          <p:cNvPr id="203" name="Google Shape;203;p29"/>
          <p:cNvSpPr txBox="1"/>
          <p:nvPr/>
        </p:nvSpPr>
        <p:spPr>
          <a:xfrm>
            <a:off x="7310428" y="3551556"/>
            <a:ext cx="1658700" cy="431700"/>
          </a:xfrm>
          <a:prstGeom prst="rect">
            <a:avLst/>
          </a:prstGeom>
          <a:noFill/>
          <a:ln>
            <a:noFill/>
          </a:ln>
          <a:effectLst>
            <a:outerShdw blurRad="128588" rotWithShape="0" algn="bl" dist="28575">
              <a:srgbClr val="000000"/>
            </a:outerShdw>
          </a:effectLst>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rgbClr val="F2F2F2"/>
                </a:solidFill>
                <a:latin typeface="Inter"/>
                <a:ea typeface="Inter"/>
                <a:cs typeface="Inter"/>
                <a:sym typeface="Inter"/>
              </a:rPr>
              <a:t>image</a:t>
            </a:r>
            <a:endParaRPr b="1" sz="2300">
              <a:solidFill>
                <a:srgbClr val="F2F2F2"/>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6"/>
          <p:cNvSpPr txBox="1"/>
          <p:nvPr>
            <p:ph type="title"/>
          </p:nvPr>
        </p:nvSpPr>
        <p:spPr>
          <a:xfrm>
            <a:off x="704400" y="255100"/>
            <a:ext cx="22821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Meet the Team</a:t>
            </a:r>
            <a:endParaRPr/>
          </a:p>
        </p:txBody>
      </p:sp>
      <p:sp>
        <p:nvSpPr>
          <p:cNvPr id="582" name="Google Shape;582;p56"/>
          <p:cNvSpPr txBox="1"/>
          <p:nvPr/>
        </p:nvSpPr>
        <p:spPr>
          <a:xfrm>
            <a:off x="1477200" y="3736700"/>
            <a:ext cx="2687100" cy="867300"/>
          </a:xfrm>
          <a:prstGeom prst="rect">
            <a:avLst/>
          </a:prstGeom>
          <a:noFill/>
          <a:ln>
            <a:noFill/>
          </a:ln>
        </p:spPr>
        <p:txBody>
          <a:bodyPr anchorCtr="0" anchor="t" bIns="0" lIns="228600" spcFirstLastPara="1" rIns="228600" wrap="square" tIns="228600">
            <a:noAutofit/>
          </a:bodyPr>
          <a:lstStyle/>
          <a:p>
            <a:pPr indent="0" lvl="0" marL="0" rtl="0" algn="ctr">
              <a:spcBef>
                <a:spcPts val="0"/>
              </a:spcBef>
              <a:spcAft>
                <a:spcPts val="1600"/>
              </a:spcAft>
              <a:buNone/>
            </a:pPr>
            <a:r>
              <a:rPr lang="en" sz="1600">
                <a:latin typeface="Inter"/>
                <a:ea typeface="Inter"/>
                <a:cs typeface="Inter"/>
                <a:sym typeface="Inter"/>
              </a:rPr>
              <a:t>Here you could talk a bit about this person</a:t>
            </a:r>
            <a:endParaRPr sz="1600">
              <a:latin typeface="Inter"/>
              <a:ea typeface="Inter"/>
              <a:cs typeface="Inter"/>
              <a:sym typeface="Inter"/>
            </a:endParaRPr>
          </a:p>
        </p:txBody>
      </p:sp>
      <p:sp>
        <p:nvSpPr>
          <p:cNvPr id="583" name="Google Shape;583;p56"/>
          <p:cNvSpPr txBox="1"/>
          <p:nvPr/>
        </p:nvSpPr>
        <p:spPr>
          <a:xfrm>
            <a:off x="1477200" y="3263900"/>
            <a:ext cx="2687100" cy="472800"/>
          </a:xfrm>
          <a:prstGeom prst="rect">
            <a:avLst/>
          </a:prstGeom>
          <a:noFill/>
          <a:ln>
            <a:noFill/>
          </a:ln>
        </p:spPr>
        <p:txBody>
          <a:bodyPr anchorCtr="0" anchor="ctr" bIns="0" lIns="228600" spcFirstLastPara="1" rIns="228600" wrap="square" tIns="228600">
            <a:noAutofit/>
          </a:bodyPr>
          <a:lstStyle/>
          <a:p>
            <a:pPr indent="0" lvl="0" marL="0" rtl="0" algn="ctr">
              <a:spcBef>
                <a:spcPts val="0"/>
              </a:spcBef>
              <a:spcAft>
                <a:spcPts val="0"/>
              </a:spcAft>
              <a:buNone/>
            </a:pPr>
            <a:r>
              <a:rPr lang="en" sz="1800">
                <a:latin typeface="Inter SemiBold"/>
                <a:ea typeface="Inter SemiBold"/>
                <a:cs typeface="Inter SemiBold"/>
                <a:sym typeface="Inter SemiBold"/>
              </a:rPr>
              <a:t>Jenna Doe</a:t>
            </a:r>
            <a:endParaRPr sz="1800">
              <a:latin typeface="Inter SemiBold"/>
              <a:ea typeface="Inter SemiBold"/>
              <a:cs typeface="Inter SemiBold"/>
              <a:sym typeface="Inter SemiBold"/>
            </a:endParaRPr>
          </a:p>
        </p:txBody>
      </p:sp>
      <p:sp>
        <p:nvSpPr>
          <p:cNvPr id="584" name="Google Shape;584;p56"/>
          <p:cNvSpPr txBox="1"/>
          <p:nvPr/>
        </p:nvSpPr>
        <p:spPr>
          <a:xfrm>
            <a:off x="4979700" y="3736700"/>
            <a:ext cx="2687100" cy="867300"/>
          </a:xfrm>
          <a:prstGeom prst="rect">
            <a:avLst/>
          </a:prstGeom>
          <a:noFill/>
          <a:ln>
            <a:noFill/>
          </a:ln>
        </p:spPr>
        <p:txBody>
          <a:bodyPr anchorCtr="0" anchor="t" bIns="0" lIns="228600" spcFirstLastPara="1" rIns="228600" wrap="square" tIns="228600">
            <a:noAutofit/>
          </a:bodyPr>
          <a:lstStyle/>
          <a:p>
            <a:pPr indent="0" lvl="0" marL="0" rtl="0" algn="ctr">
              <a:spcBef>
                <a:spcPts val="0"/>
              </a:spcBef>
              <a:spcAft>
                <a:spcPts val="1600"/>
              </a:spcAft>
              <a:buNone/>
            </a:pPr>
            <a:r>
              <a:rPr lang="en" sz="1600">
                <a:latin typeface="Inter"/>
                <a:ea typeface="Inter"/>
                <a:cs typeface="Inter"/>
                <a:sym typeface="Inter"/>
              </a:rPr>
              <a:t>Here you could talk a bit about this person</a:t>
            </a:r>
            <a:endParaRPr sz="1600">
              <a:latin typeface="Inter"/>
              <a:ea typeface="Inter"/>
              <a:cs typeface="Inter"/>
              <a:sym typeface="Inter"/>
            </a:endParaRPr>
          </a:p>
        </p:txBody>
      </p:sp>
      <p:sp>
        <p:nvSpPr>
          <p:cNvPr id="585" name="Google Shape;585;p56"/>
          <p:cNvSpPr txBox="1"/>
          <p:nvPr/>
        </p:nvSpPr>
        <p:spPr>
          <a:xfrm>
            <a:off x="4979700" y="3263900"/>
            <a:ext cx="2687100" cy="472800"/>
          </a:xfrm>
          <a:prstGeom prst="rect">
            <a:avLst/>
          </a:prstGeom>
          <a:noFill/>
          <a:ln>
            <a:noFill/>
          </a:ln>
        </p:spPr>
        <p:txBody>
          <a:bodyPr anchorCtr="0" anchor="ctr" bIns="0" lIns="228600" spcFirstLastPara="1" rIns="228600" wrap="square" tIns="228600">
            <a:noAutofit/>
          </a:bodyPr>
          <a:lstStyle/>
          <a:p>
            <a:pPr indent="0" lvl="0" marL="0" rtl="0" algn="ctr">
              <a:spcBef>
                <a:spcPts val="0"/>
              </a:spcBef>
              <a:spcAft>
                <a:spcPts val="0"/>
              </a:spcAft>
              <a:buNone/>
            </a:pPr>
            <a:r>
              <a:rPr lang="en" sz="1800">
                <a:latin typeface="Inter SemiBold"/>
                <a:ea typeface="Inter SemiBold"/>
                <a:cs typeface="Inter SemiBold"/>
                <a:sym typeface="Inter SemiBold"/>
              </a:rPr>
              <a:t>John Patterson</a:t>
            </a:r>
            <a:endParaRPr sz="1800">
              <a:latin typeface="Inter SemiBold"/>
              <a:ea typeface="Inter SemiBold"/>
              <a:cs typeface="Inter SemiBold"/>
              <a:sym typeface="Inter SemiBold"/>
            </a:endParaRPr>
          </a:p>
        </p:txBody>
      </p:sp>
      <p:cxnSp>
        <p:nvCxnSpPr>
          <p:cNvPr id="586" name="Google Shape;586;p56"/>
          <p:cNvCxnSpPr>
            <a:stCxn id="581" idx="3"/>
          </p:cNvCxnSpPr>
          <p:nvPr/>
        </p:nvCxnSpPr>
        <p:spPr>
          <a:xfrm>
            <a:off x="2986500" y="553300"/>
            <a:ext cx="5421000" cy="0"/>
          </a:xfrm>
          <a:prstGeom prst="straightConnector1">
            <a:avLst/>
          </a:prstGeom>
          <a:noFill/>
          <a:ln cap="flat" cmpd="sng" w="9525">
            <a:solidFill>
              <a:srgbClr val="0363EB"/>
            </a:solidFill>
            <a:prstDash val="solid"/>
            <a:round/>
            <a:headEnd len="med" w="med" type="none"/>
            <a:tailEnd len="med" w="med" type="none"/>
          </a:ln>
        </p:spPr>
      </p:cxnSp>
      <p:grpSp>
        <p:nvGrpSpPr>
          <p:cNvPr id="587" name="Google Shape;587;p56"/>
          <p:cNvGrpSpPr/>
          <p:nvPr/>
        </p:nvGrpSpPr>
        <p:grpSpPr>
          <a:xfrm>
            <a:off x="5430150" y="1388365"/>
            <a:ext cx="1786200" cy="1811450"/>
            <a:chOff x="5219705" y="1388365"/>
            <a:chExt cx="1786200" cy="1811450"/>
          </a:xfrm>
        </p:grpSpPr>
        <p:pic>
          <p:nvPicPr>
            <p:cNvPr id="588" name="Google Shape;588;p56"/>
            <p:cNvPicPr preferRelativeResize="0"/>
            <p:nvPr/>
          </p:nvPicPr>
          <p:blipFill rotWithShape="1">
            <a:blip r:embed="rId3">
              <a:alphaModFix/>
            </a:blip>
            <a:srcRect b="47300" l="1468" r="64771" t="2007"/>
            <a:stretch/>
          </p:blipFill>
          <p:spPr>
            <a:xfrm>
              <a:off x="5219705" y="1388365"/>
              <a:ext cx="1786200" cy="1788000"/>
            </a:xfrm>
            <a:prstGeom prst="flowChartConnector">
              <a:avLst/>
            </a:prstGeom>
            <a:noFill/>
            <a:ln>
              <a:noFill/>
            </a:ln>
          </p:spPr>
        </p:pic>
        <p:sp>
          <p:nvSpPr>
            <p:cNvPr id="589" name="Google Shape;589;p56"/>
            <p:cNvSpPr/>
            <p:nvPr/>
          </p:nvSpPr>
          <p:spPr>
            <a:xfrm>
              <a:off x="5219705" y="1413615"/>
              <a:ext cx="1786200" cy="17862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56"/>
          <p:cNvGrpSpPr/>
          <p:nvPr/>
        </p:nvGrpSpPr>
        <p:grpSpPr>
          <a:xfrm>
            <a:off x="1927585" y="1388365"/>
            <a:ext cx="1786330" cy="1811321"/>
            <a:chOff x="2138095" y="1388365"/>
            <a:chExt cx="1786330" cy="1811321"/>
          </a:xfrm>
        </p:grpSpPr>
        <p:pic>
          <p:nvPicPr>
            <p:cNvPr id="591" name="Google Shape;591;p56"/>
            <p:cNvPicPr preferRelativeResize="0"/>
            <p:nvPr/>
          </p:nvPicPr>
          <p:blipFill rotWithShape="1">
            <a:blip r:embed="rId4">
              <a:alphaModFix/>
            </a:blip>
            <a:srcRect b="51486" l="11363" r="40177" t="0"/>
            <a:stretch/>
          </p:blipFill>
          <p:spPr>
            <a:xfrm>
              <a:off x="2138225" y="1388365"/>
              <a:ext cx="1786200" cy="1788000"/>
            </a:xfrm>
            <a:prstGeom prst="ellipse">
              <a:avLst/>
            </a:prstGeom>
            <a:noFill/>
            <a:ln>
              <a:noFill/>
            </a:ln>
          </p:spPr>
        </p:pic>
        <p:sp>
          <p:nvSpPr>
            <p:cNvPr id="592" name="Google Shape;592;p56"/>
            <p:cNvSpPr/>
            <p:nvPr/>
          </p:nvSpPr>
          <p:spPr>
            <a:xfrm rot="10800000">
              <a:off x="2138095" y="1413485"/>
              <a:ext cx="1786200" cy="17862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57"/>
          <p:cNvGrpSpPr/>
          <p:nvPr/>
        </p:nvGrpSpPr>
        <p:grpSpPr>
          <a:xfrm>
            <a:off x="1000802" y="3033050"/>
            <a:ext cx="1799550" cy="1799550"/>
            <a:chOff x="1000802" y="2890825"/>
            <a:chExt cx="1799550" cy="1799550"/>
          </a:xfrm>
        </p:grpSpPr>
        <p:sp>
          <p:nvSpPr>
            <p:cNvPr id="598" name="Google Shape;598;p57"/>
            <p:cNvSpPr/>
            <p:nvPr/>
          </p:nvSpPr>
          <p:spPr>
            <a:xfrm rot="10800000">
              <a:off x="1000952" y="289097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7"/>
            <p:cNvSpPr/>
            <p:nvPr/>
          </p:nvSpPr>
          <p:spPr>
            <a:xfrm>
              <a:off x="1000802" y="289082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7"/>
          <p:cNvGrpSpPr/>
          <p:nvPr/>
        </p:nvGrpSpPr>
        <p:grpSpPr>
          <a:xfrm>
            <a:off x="3687777" y="3033050"/>
            <a:ext cx="1799550" cy="1799550"/>
            <a:chOff x="3687777" y="2890825"/>
            <a:chExt cx="1799550" cy="1799550"/>
          </a:xfrm>
        </p:grpSpPr>
        <p:sp>
          <p:nvSpPr>
            <p:cNvPr id="601" name="Google Shape;601;p57"/>
            <p:cNvSpPr/>
            <p:nvPr/>
          </p:nvSpPr>
          <p:spPr>
            <a:xfrm rot="10800000">
              <a:off x="3687927" y="289097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7"/>
            <p:cNvSpPr/>
            <p:nvPr/>
          </p:nvSpPr>
          <p:spPr>
            <a:xfrm>
              <a:off x="3687777" y="289082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57"/>
          <p:cNvGrpSpPr/>
          <p:nvPr/>
        </p:nvGrpSpPr>
        <p:grpSpPr>
          <a:xfrm>
            <a:off x="6353502" y="3033050"/>
            <a:ext cx="1799550" cy="1799550"/>
            <a:chOff x="6353502" y="2890825"/>
            <a:chExt cx="1799550" cy="1799550"/>
          </a:xfrm>
        </p:grpSpPr>
        <p:sp>
          <p:nvSpPr>
            <p:cNvPr id="604" name="Google Shape;604;p57"/>
            <p:cNvSpPr/>
            <p:nvPr/>
          </p:nvSpPr>
          <p:spPr>
            <a:xfrm>
              <a:off x="6353502" y="289082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7"/>
            <p:cNvSpPr/>
            <p:nvPr/>
          </p:nvSpPr>
          <p:spPr>
            <a:xfrm rot="10800000">
              <a:off x="6353652" y="2890975"/>
              <a:ext cx="1799400" cy="1799400"/>
            </a:xfrm>
            <a:prstGeom prst="arc">
              <a:avLst>
                <a:gd fmla="val 16200000" name="adj1"/>
                <a:gd fmla="val 0" name="adj2"/>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7"/>
          <p:cNvSpPr txBox="1"/>
          <p:nvPr>
            <p:ph type="title"/>
          </p:nvPr>
        </p:nvSpPr>
        <p:spPr>
          <a:xfrm>
            <a:off x="704400" y="255100"/>
            <a:ext cx="20058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Our Services</a:t>
            </a:r>
            <a:endParaRPr/>
          </a:p>
        </p:txBody>
      </p:sp>
      <p:sp>
        <p:nvSpPr>
          <p:cNvPr id="607" name="Google Shape;607;p57"/>
          <p:cNvSpPr txBox="1"/>
          <p:nvPr/>
        </p:nvSpPr>
        <p:spPr>
          <a:xfrm>
            <a:off x="1224925" y="1024500"/>
            <a:ext cx="1393800" cy="47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Inter SemiBold"/>
                <a:ea typeface="Inter SemiBold"/>
                <a:cs typeface="Inter SemiBold"/>
                <a:sym typeface="Inter SemiBold"/>
              </a:rPr>
              <a:t>Basic</a:t>
            </a:r>
            <a:endParaRPr sz="1800">
              <a:solidFill>
                <a:schemeClr val="accent1"/>
              </a:solidFill>
              <a:latin typeface="Inter SemiBold"/>
              <a:ea typeface="Inter SemiBold"/>
              <a:cs typeface="Inter SemiBold"/>
              <a:sym typeface="Inter SemiBold"/>
            </a:endParaRPr>
          </a:p>
        </p:txBody>
      </p:sp>
      <p:sp>
        <p:nvSpPr>
          <p:cNvPr id="608" name="Google Shape;608;p57"/>
          <p:cNvSpPr txBox="1"/>
          <p:nvPr/>
        </p:nvSpPr>
        <p:spPr>
          <a:xfrm>
            <a:off x="746875" y="1642650"/>
            <a:ext cx="2349900" cy="1011900"/>
          </a:xfrm>
          <a:prstGeom prst="rect">
            <a:avLst/>
          </a:prstGeom>
          <a:noFill/>
          <a:ln>
            <a:noFill/>
          </a:ln>
        </p:spPr>
        <p:txBody>
          <a:bodyPr anchorCtr="0" anchor="t" bIns="91425" lIns="91425" spcFirstLastPara="1" rIns="91425" wrap="square" tIns="91425">
            <a:noAutofit/>
          </a:bodyPr>
          <a:lstStyle/>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Free Support 24/7</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Databases Download</a:t>
            </a:r>
            <a:endParaRPr>
              <a:latin typeface="Inter"/>
              <a:ea typeface="Inter"/>
              <a:cs typeface="Inter"/>
              <a:sym typeface="Inter"/>
            </a:endParaRPr>
          </a:p>
        </p:txBody>
      </p:sp>
      <p:sp>
        <p:nvSpPr>
          <p:cNvPr id="609" name="Google Shape;609;p57"/>
          <p:cNvSpPr txBox="1"/>
          <p:nvPr/>
        </p:nvSpPr>
        <p:spPr>
          <a:xfrm>
            <a:off x="3890600" y="1024500"/>
            <a:ext cx="1393800" cy="47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Inter SemiBold"/>
                <a:ea typeface="Inter SemiBold"/>
                <a:cs typeface="Inter SemiBold"/>
                <a:sym typeface="Inter SemiBold"/>
              </a:rPr>
              <a:t>Standard</a:t>
            </a:r>
            <a:endParaRPr sz="1800">
              <a:solidFill>
                <a:schemeClr val="accent1"/>
              </a:solidFill>
              <a:latin typeface="Inter SemiBold"/>
              <a:ea typeface="Inter SemiBold"/>
              <a:cs typeface="Inter SemiBold"/>
              <a:sym typeface="Inter SemiBold"/>
            </a:endParaRPr>
          </a:p>
        </p:txBody>
      </p:sp>
      <p:sp>
        <p:nvSpPr>
          <p:cNvPr id="610" name="Google Shape;610;p57"/>
          <p:cNvSpPr txBox="1"/>
          <p:nvPr/>
        </p:nvSpPr>
        <p:spPr>
          <a:xfrm>
            <a:off x="3412600" y="1642650"/>
            <a:ext cx="2349900" cy="1011900"/>
          </a:xfrm>
          <a:prstGeom prst="rect">
            <a:avLst/>
          </a:prstGeom>
          <a:noFill/>
          <a:ln>
            <a:noFill/>
          </a:ln>
        </p:spPr>
        <p:txBody>
          <a:bodyPr anchorCtr="0" anchor="t" bIns="91425" lIns="91425" spcFirstLastPara="1" rIns="91425" wrap="square" tIns="91425">
            <a:noAutofit/>
          </a:bodyPr>
          <a:lstStyle/>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Free Support 24/7</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Databases Download</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Maintenance Email</a:t>
            </a:r>
            <a:endParaRPr>
              <a:latin typeface="Inter"/>
              <a:ea typeface="Inter"/>
              <a:cs typeface="Inter"/>
              <a:sym typeface="Inter"/>
            </a:endParaRPr>
          </a:p>
        </p:txBody>
      </p:sp>
      <p:sp>
        <p:nvSpPr>
          <p:cNvPr id="611" name="Google Shape;611;p57"/>
          <p:cNvSpPr txBox="1"/>
          <p:nvPr/>
        </p:nvSpPr>
        <p:spPr>
          <a:xfrm>
            <a:off x="6556375" y="1024500"/>
            <a:ext cx="1393800" cy="47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Inter SemiBold"/>
                <a:ea typeface="Inter SemiBold"/>
                <a:cs typeface="Inter SemiBold"/>
                <a:sym typeface="Inter SemiBold"/>
              </a:rPr>
              <a:t>Pro</a:t>
            </a:r>
            <a:endParaRPr sz="1800">
              <a:solidFill>
                <a:schemeClr val="accent1"/>
              </a:solidFill>
              <a:latin typeface="Inter SemiBold"/>
              <a:ea typeface="Inter SemiBold"/>
              <a:cs typeface="Inter SemiBold"/>
              <a:sym typeface="Inter SemiBold"/>
            </a:endParaRPr>
          </a:p>
        </p:txBody>
      </p:sp>
      <p:sp>
        <p:nvSpPr>
          <p:cNvPr id="612" name="Google Shape;612;p57"/>
          <p:cNvSpPr txBox="1"/>
          <p:nvPr/>
        </p:nvSpPr>
        <p:spPr>
          <a:xfrm>
            <a:off x="6078325" y="1642650"/>
            <a:ext cx="2349900" cy="1011900"/>
          </a:xfrm>
          <a:prstGeom prst="rect">
            <a:avLst/>
          </a:prstGeom>
          <a:noFill/>
          <a:ln>
            <a:noFill/>
          </a:ln>
        </p:spPr>
        <p:txBody>
          <a:bodyPr anchorCtr="0" anchor="t" bIns="91425" lIns="91425" spcFirstLastPara="1" rIns="91425" wrap="square" tIns="91425">
            <a:noAutofit/>
          </a:bodyPr>
          <a:lstStyle/>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Free Support 24/7</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Databases Download</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Maintenance Email</a:t>
            </a:r>
            <a:endParaRPr>
              <a:latin typeface="Inter"/>
              <a:ea typeface="Inter"/>
              <a:cs typeface="Inter"/>
              <a:sym typeface="Inter"/>
            </a:endParaRPr>
          </a:p>
          <a:p>
            <a:pPr indent="-226059" lvl="0" marL="228600" rtl="0" algn="l">
              <a:spcBef>
                <a:spcPts val="0"/>
              </a:spcBef>
              <a:spcAft>
                <a:spcPts val="0"/>
              </a:spcAft>
              <a:buClr>
                <a:srgbClr val="000000"/>
              </a:buClr>
              <a:buSzPts val="1400"/>
              <a:buFont typeface="Inter"/>
              <a:buChar char="●"/>
            </a:pPr>
            <a:r>
              <a:rPr lang="en">
                <a:latin typeface="Inter"/>
                <a:ea typeface="Inter"/>
                <a:cs typeface="Inter"/>
                <a:sym typeface="Inter"/>
              </a:rPr>
              <a:t>Unlimited Traffic</a:t>
            </a:r>
            <a:endParaRPr>
              <a:latin typeface="Inter"/>
              <a:ea typeface="Inter"/>
              <a:cs typeface="Inter"/>
              <a:sym typeface="Inter"/>
            </a:endParaRPr>
          </a:p>
        </p:txBody>
      </p:sp>
      <p:sp>
        <p:nvSpPr>
          <p:cNvPr id="613" name="Google Shape;613;p57"/>
          <p:cNvSpPr txBox="1"/>
          <p:nvPr/>
        </p:nvSpPr>
        <p:spPr>
          <a:xfrm>
            <a:off x="1133425" y="352622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Inter"/>
                <a:ea typeface="Inter"/>
                <a:cs typeface="Inter"/>
                <a:sym typeface="Inter"/>
              </a:rPr>
              <a:t>$15.99</a:t>
            </a:r>
            <a:endParaRPr b="1" sz="3000">
              <a:solidFill>
                <a:schemeClr val="accent1"/>
              </a:solidFill>
              <a:latin typeface="Inter"/>
              <a:ea typeface="Inter"/>
              <a:cs typeface="Inter"/>
              <a:sym typeface="Inter"/>
            </a:endParaRPr>
          </a:p>
        </p:txBody>
      </p:sp>
      <p:sp>
        <p:nvSpPr>
          <p:cNvPr id="614" name="Google Shape;614;p57"/>
          <p:cNvSpPr txBox="1"/>
          <p:nvPr/>
        </p:nvSpPr>
        <p:spPr>
          <a:xfrm>
            <a:off x="1133425" y="391717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PER MONTH</a:t>
            </a:r>
            <a:endParaRPr>
              <a:latin typeface="Inter"/>
              <a:ea typeface="Inter"/>
              <a:cs typeface="Inter"/>
              <a:sym typeface="Inter"/>
            </a:endParaRPr>
          </a:p>
        </p:txBody>
      </p:sp>
      <p:sp>
        <p:nvSpPr>
          <p:cNvPr id="615" name="Google Shape;615;p57"/>
          <p:cNvSpPr txBox="1"/>
          <p:nvPr/>
        </p:nvSpPr>
        <p:spPr>
          <a:xfrm>
            <a:off x="3799150" y="352622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Inter"/>
                <a:ea typeface="Inter"/>
                <a:cs typeface="Inter"/>
                <a:sym typeface="Inter"/>
              </a:rPr>
              <a:t>$25.99</a:t>
            </a:r>
            <a:endParaRPr b="1" sz="3000">
              <a:solidFill>
                <a:schemeClr val="accent1"/>
              </a:solidFill>
              <a:latin typeface="Inter"/>
              <a:ea typeface="Inter"/>
              <a:cs typeface="Inter"/>
              <a:sym typeface="Inter"/>
            </a:endParaRPr>
          </a:p>
        </p:txBody>
      </p:sp>
      <p:sp>
        <p:nvSpPr>
          <p:cNvPr id="616" name="Google Shape;616;p57"/>
          <p:cNvSpPr txBox="1"/>
          <p:nvPr/>
        </p:nvSpPr>
        <p:spPr>
          <a:xfrm>
            <a:off x="3799150" y="391717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PER MONTH</a:t>
            </a:r>
            <a:endParaRPr>
              <a:latin typeface="Inter"/>
              <a:ea typeface="Inter"/>
              <a:cs typeface="Inter"/>
              <a:sym typeface="Inter"/>
            </a:endParaRPr>
          </a:p>
        </p:txBody>
      </p:sp>
      <p:sp>
        <p:nvSpPr>
          <p:cNvPr id="617" name="Google Shape;617;p57"/>
          <p:cNvSpPr txBox="1"/>
          <p:nvPr/>
        </p:nvSpPr>
        <p:spPr>
          <a:xfrm>
            <a:off x="6464875" y="352622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Inter"/>
                <a:ea typeface="Inter"/>
                <a:cs typeface="Inter"/>
                <a:sym typeface="Inter"/>
              </a:rPr>
              <a:t>$35.99</a:t>
            </a:r>
            <a:endParaRPr b="1" sz="3000">
              <a:solidFill>
                <a:schemeClr val="accent1"/>
              </a:solidFill>
              <a:latin typeface="Inter"/>
              <a:ea typeface="Inter"/>
              <a:cs typeface="Inter"/>
              <a:sym typeface="Inter"/>
            </a:endParaRPr>
          </a:p>
        </p:txBody>
      </p:sp>
      <p:sp>
        <p:nvSpPr>
          <p:cNvPr id="618" name="Google Shape;618;p57"/>
          <p:cNvSpPr txBox="1"/>
          <p:nvPr/>
        </p:nvSpPr>
        <p:spPr>
          <a:xfrm>
            <a:off x="6464875" y="3917175"/>
            <a:ext cx="1576800" cy="3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PER MONTH</a:t>
            </a:r>
            <a:endParaRPr>
              <a:latin typeface="Inter"/>
              <a:ea typeface="Inter"/>
              <a:cs typeface="Inter"/>
              <a:sym typeface="Inter"/>
            </a:endParaRPr>
          </a:p>
        </p:txBody>
      </p:sp>
      <p:cxnSp>
        <p:nvCxnSpPr>
          <p:cNvPr id="619" name="Google Shape;619;p57"/>
          <p:cNvCxnSpPr>
            <a:stCxn id="606" idx="3"/>
          </p:cNvCxnSpPr>
          <p:nvPr/>
        </p:nvCxnSpPr>
        <p:spPr>
          <a:xfrm>
            <a:off x="2710200" y="553300"/>
            <a:ext cx="5720700" cy="0"/>
          </a:xfrm>
          <a:prstGeom prst="straightConnector1">
            <a:avLst/>
          </a:prstGeom>
          <a:noFill/>
          <a:ln cap="flat" cmpd="sng" w="9525">
            <a:solidFill>
              <a:srgbClr val="0363EB"/>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grpSp>
        <p:nvGrpSpPr>
          <p:cNvPr id="624" name="Google Shape;624;p58"/>
          <p:cNvGrpSpPr/>
          <p:nvPr/>
        </p:nvGrpSpPr>
        <p:grpSpPr>
          <a:xfrm>
            <a:off x="4286998" y="1119383"/>
            <a:ext cx="3813900" cy="2904751"/>
            <a:chOff x="4286998" y="1119383"/>
            <a:chExt cx="3813900" cy="2904751"/>
          </a:xfrm>
        </p:grpSpPr>
        <p:sp>
          <p:nvSpPr>
            <p:cNvPr id="625" name="Google Shape;625;p58"/>
            <p:cNvSpPr/>
            <p:nvPr/>
          </p:nvSpPr>
          <p:spPr>
            <a:xfrm>
              <a:off x="4286998" y="1119383"/>
              <a:ext cx="3813900" cy="2412900"/>
            </a:xfrm>
            <a:prstGeom prst="roundRect">
              <a:avLst>
                <a:gd fmla="val 3857"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58"/>
            <p:cNvGrpSpPr/>
            <p:nvPr/>
          </p:nvGrpSpPr>
          <p:grpSpPr>
            <a:xfrm>
              <a:off x="4312929" y="1145669"/>
              <a:ext cx="3762000" cy="2360100"/>
              <a:chOff x="4312929" y="1145669"/>
              <a:chExt cx="3762000" cy="2360100"/>
            </a:xfrm>
          </p:grpSpPr>
          <p:sp>
            <p:nvSpPr>
              <p:cNvPr id="627" name="Google Shape;627;p58"/>
              <p:cNvSpPr/>
              <p:nvPr/>
            </p:nvSpPr>
            <p:spPr>
              <a:xfrm>
                <a:off x="4312929" y="1145669"/>
                <a:ext cx="3762000" cy="2360100"/>
              </a:xfrm>
              <a:prstGeom prst="roundRect">
                <a:avLst>
                  <a:gd fmla="val 3282"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4418011" y="1241220"/>
                <a:ext cx="3555000" cy="2167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8"/>
            <p:cNvSpPr/>
            <p:nvPr/>
          </p:nvSpPr>
          <p:spPr>
            <a:xfrm>
              <a:off x="5541098" y="3532219"/>
              <a:ext cx="1302490" cy="491915"/>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cap="flat" cmpd="sng" w="9525">
              <a:solidFill>
                <a:srgbClr val="000000"/>
              </a:solidFill>
              <a:prstDash val="solid"/>
              <a:round/>
              <a:headEnd len="med" w="med" type="none"/>
              <a:tailEnd len="med" w="med" type="none"/>
            </a:ln>
          </p:spPr>
        </p:sp>
        <p:cxnSp>
          <p:nvCxnSpPr>
            <p:cNvPr id="630" name="Google Shape;630;p58"/>
            <p:cNvCxnSpPr/>
            <p:nvPr/>
          </p:nvCxnSpPr>
          <p:spPr>
            <a:xfrm>
              <a:off x="5555371" y="3977704"/>
              <a:ext cx="1283400" cy="0"/>
            </a:xfrm>
            <a:prstGeom prst="straightConnector1">
              <a:avLst/>
            </a:prstGeom>
            <a:noFill/>
            <a:ln cap="flat" cmpd="sng" w="9525">
              <a:solidFill>
                <a:srgbClr val="000000"/>
              </a:solidFill>
              <a:prstDash val="solid"/>
              <a:round/>
              <a:headEnd len="med" w="med" type="none"/>
              <a:tailEnd len="med" w="med" type="none"/>
            </a:ln>
          </p:spPr>
        </p:cxnSp>
      </p:grpSp>
      <p:cxnSp>
        <p:nvCxnSpPr>
          <p:cNvPr id="631" name="Google Shape;631;p58"/>
          <p:cNvCxnSpPr>
            <a:stCxn id="632" idx="3"/>
          </p:cNvCxnSpPr>
          <p:nvPr/>
        </p:nvCxnSpPr>
        <p:spPr>
          <a:xfrm>
            <a:off x="3232800" y="553300"/>
            <a:ext cx="5249400" cy="0"/>
          </a:xfrm>
          <a:prstGeom prst="straightConnector1">
            <a:avLst/>
          </a:prstGeom>
          <a:noFill/>
          <a:ln cap="flat" cmpd="sng" w="9525">
            <a:solidFill>
              <a:srgbClr val="0363EB"/>
            </a:solidFill>
            <a:prstDash val="solid"/>
            <a:round/>
            <a:headEnd len="med" w="med" type="none"/>
            <a:tailEnd len="med" w="med" type="none"/>
          </a:ln>
        </p:spPr>
      </p:cxnSp>
      <p:sp>
        <p:nvSpPr>
          <p:cNvPr id="632" name="Google Shape;632;p58"/>
          <p:cNvSpPr txBox="1"/>
          <p:nvPr>
            <p:ph type="title"/>
          </p:nvPr>
        </p:nvSpPr>
        <p:spPr>
          <a:xfrm>
            <a:off x="704400" y="255100"/>
            <a:ext cx="25284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Desktop Software</a:t>
            </a:r>
            <a:endParaRPr/>
          </a:p>
        </p:txBody>
      </p:sp>
      <p:pic>
        <p:nvPicPr>
          <p:cNvPr id="633" name="Google Shape;633;p58"/>
          <p:cNvPicPr preferRelativeResize="0"/>
          <p:nvPr/>
        </p:nvPicPr>
        <p:blipFill>
          <a:blip r:embed="rId3">
            <a:alphaModFix/>
          </a:blip>
          <a:stretch>
            <a:fillRect/>
          </a:stretch>
        </p:blipFill>
        <p:spPr>
          <a:xfrm>
            <a:off x="4420650" y="1241775"/>
            <a:ext cx="3546451" cy="2158650"/>
          </a:xfrm>
          <a:prstGeom prst="rect">
            <a:avLst/>
          </a:prstGeom>
          <a:noFill/>
          <a:ln>
            <a:noFill/>
          </a:ln>
        </p:spPr>
      </p:pic>
      <p:sp>
        <p:nvSpPr>
          <p:cNvPr id="634" name="Google Shape;634;p58"/>
          <p:cNvSpPr txBox="1"/>
          <p:nvPr>
            <p:ph idx="1" type="subTitle"/>
          </p:nvPr>
        </p:nvSpPr>
        <p:spPr>
          <a:xfrm>
            <a:off x="713225" y="1339275"/>
            <a:ext cx="2987700" cy="2031900"/>
          </a:xfrm>
          <a:prstGeom prst="rect">
            <a:avLst/>
          </a:prstGeom>
        </p:spPr>
        <p:txBody>
          <a:bodyPr anchorCtr="0" anchor="t" bIns="228600" lIns="228600" spcFirstLastPara="1" rIns="228600" wrap="square" tIns="228600">
            <a:noAutofit/>
          </a:bodyPr>
          <a:lstStyle/>
          <a:p>
            <a:pPr indent="0" lvl="0" marL="0" rtl="0" algn="r">
              <a:spcBef>
                <a:spcPts val="0"/>
              </a:spcBef>
              <a:spcAft>
                <a:spcPts val="1600"/>
              </a:spcAft>
              <a:buNone/>
            </a:pPr>
            <a:r>
              <a:rPr lang="en"/>
              <a:t>You can replace the image on the screen with your own work. Just delete this one, add yours and center it properly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59"/>
          <p:cNvGrpSpPr/>
          <p:nvPr/>
        </p:nvGrpSpPr>
        <p:grpSpPr>
          <a:xfrm>
            <a:off x="1762054" y="995656"/>
            <a:ext cx="2388309" cy="3283958"/>
            <a:chOff x="9347041" y="755156"/>
            <a:chExt cx="2388309" cy="3283958"/>
          </a:xfrm>
        </p:grpSpPr>
        <p:sp>
          <p:nvSpPr>
            <p:cNvPr id="640" name="Google Shape;640;p59"/>
            <p:cNvSpPr/>
            <p:nvPr/>
          </p:nvSpPr>
          <p:spPr>
            <a:xfrm>
              <a:off x="9347041" y="755156"/>
              <a:ext cx="2388309" cy="3283958"/>
            </a:xfrm>
            <a:prstGeom prst="roundRect">
              <a:avLst>
                <a:gd fmla="val 4846"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9522115" y="950134"/>
              <a:ext cx="2038200" cy="2909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10458997" y="3892931"/>
              <a:ext cx="164398" cy="97411"/>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p:nvPr/>
          </p:nvSpPr>
          <p:spPr>
            <a:xfrm>
              <a:off x="10513841" y="822187"/>
              <a:ext cx="54710" cy="5471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4" name="Google Shape;644;p59"/>
          <p:cNvPicPr preferRelativeResize="0"/>
          <p:nvPr/>
        </p:nvPicPr>
        <p:blipFill>
          <a:blip r:embed="rId3">
            <a:alphaModFix/>
          </a:blip>
          <a:stretch>
            <a:fillRect/>
          </a:stretch>
        </p:blipFill>
        <p:spPr>
          <a:xfrm>
            <a:off x="1941825" y="1182050"/>
            <a:ext cx="2028776" cy="2911176"/>
          </a:xfrm>
          <a:prstGeom prst="rect">
            <a:avLst/>
          </a:prstGeom>
          <a:noFill/>
          <a:ln>
            <a:noFill/>
          </a:ln>
        </p:spPr>
      </p:pic>
      <p:sp>
        <p:nvSpPr>
          <p:cNvPr id="645" name="Google Shape;645;p59"/>
          <p:cNvSpPr txBox="1"/>
          <p:nvPr>
            <p:ph type="title"/>
          </p:nvPr>
        </p:nvSpPr>
        <p:spPr>
          <a:xfrm>
            <a:off x="6619800" y="255100"/>
            <a:ext cx="1810800" cy="596400"/>
          </a:xfrm>
          <a:prstGeom prst="rect">
            <a:avLst/>
          </a:prstGeom>
        </p:spPr>
        <p:txBody>
          <a:bodyPr anchorCtr="0" anchor="ctr" bIns="228600" lIns="228600" spcFirstLastPara="1" rIns="228600" wrap="square" tIns="228600">
            <a:noAutofit/>
          </a:bodyPr>
          <a:lstStyle/>
          <a:p>
            <a:pPr indent="0" lvl="0" marL="0" rtl="0" algn="r">
              <a:spcBef>
                <a:spcPts val="0"/>
              </a:spcBef>
              <a:spcAft>
                <a:spcPts val="0"/>
              </a:spcAft>
              <a:buNone/>
            </a:pPr>
            <a:r>
              <a:rPr lang="en"/>
              <a:t>Tablet App</a:t>
            </a:r>
            <a:endParaRPr/>
          </a:p>
        </p:txBody>
      </p:sp>
      <p:cxnSp>
        <p:nvCxnSpPr>
          <p:cNvPr id="646" name="Google Shape;646;p59"/>
          <p:cNvCxnSpPr>
            <a:endCxn id="645" idx="1"/>
          </p:cNvCxnSpPr>
          <p:nvPr/>
        </p:nvCxnSpPr>
        <p:spPr>
          <a:xfrm>
            <a:off x="714000" y="553300"/>
            <a:ext cx="5905800" cy="0"/>
          </a:xfrm>
          <a:prstGeom prst="straightConnector1">
            <a:avLst/>
          </a:prstGeom>
          <a:noFill/>
          <a:ln cap="flat" cmpd="sng" w="9525">
            <a:solidFill>
              <a:srgbClr val="0363EB"/>
            </a:solidFill>
            <a:prstDash val="solid"/>
            <a:round/>
            <a:headEnd len="med" w="med" type="none"/>
            <a:tailEnd len="med" w="med" type="none"/>
          </a:ln>
        </p:spPr>
      </p:cxnSp>
      <p:sp>
        <p:nvSpPr>
          <p:cNvPr id="647" name="Google Shape;647;p59"/>
          <p:cNvSpPr txBox="1"/>
          <p:nvPr>
            <p:ph idx="1" type="subTitle"/>
          </p:nvPr>
        </p:nvSpPr>
        <p:spPr>
          <a:xfrm>
            <a:off x="5432625" y="1339275"/>
            <a:ext cx="2987700" cy="2031900"/>
          </a:xfrm>
          <a:prstGeom prst="rect">
            <a:avLst/>
          </a:prstGeom>
        </p:spPr>
        <p:txBody>
          <a:bodyPr anchorCtr="0" anchor="t" bIns="228600" lIns="228600" spcFirstLastPara="1" rIns="228600" wrap="square" tIns="228600">
            <a:noAutofit/>
          </a:bodyPr>
          <a:lstStyle/>
          <a:p>
            <a:pPr indent="0" lvl="0" marL="0" rtl="0" algn="l">
              <a:spcBef>
                <a:spcPts val="0"/>
              </a:spcBef>
              <a:spcAft>
                <a:spcPts val="1600"/>
              </a:spcAft>
              <a:buNone/>
            </a:pPr>
            <a:r>
              <a:rPr lang="en"/>
              <a:t>You can replace the image on the screen with your own work. Just delete this one, add yours and center it properly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60"/>
          <p:cNvPicPr preferRelativeResize="0"/>
          <p:nvPr/>
        </p:nvPicPr>
        <p:blipFill>
          <a:blip r:embed="rId3">
            <a:alphaModFix/>
          </a:blip>
          <a:stretch>
            <a:fillRect/>
          </a:stretch>
        </p:blipFill>
        <p:spPr>
          <a:xfrm>
            <a:off x="5423728" y="1390923"/>
            <a:ext cx="1531451" cy="2716534"/>
          </a:xfrm>
          <a:prstGeom prst="rect">
            <a:avLst/>
          </a:prstGeom>
          <a:noFill/>
          <a:ln>
            <a:noFill/>
          </a:ln>
        </p:spPr>
      </p:pic>
      <p:sp>
        <p:nvSpPr>
          <p:cNvPr id="653" name="Google Shape;653;p60"/>
          <p:cNvSpPr txBox="1"/>
          <p:nvPr>
            <p:ph type="title"/>
          </p:nvPr>
        </p:nvSpPr>
        <p:spPr>
          <a:xfrm>
            <a:off x="704400" y="255100"/>
            <a:ext cx="25284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Mobile Web</a:t>
            </a:r>
            <a:endParaRPr/>
          </a:p>
        </p:txBody>
      </p:sp>
      <p:cxnSp>
        <p:nvCxnSpPr>
          <p:cNvPr id="654" name="Google Shape;654;p60"/>
          <p:cNvCxnSpPr>
            <a:stCxn id="653" idx="3"/>
          </p:cNvCxnSpPr>
          <p:nvPr/>
        </p:nvCxnSpPr>
        <p:spPr>
          <a:xfrm>
            <a:off x="3232800" y="553300"/>
            <a:ext cx="5943600" cy="0"/>
          </a:xfrm>
          <a:prstGeom prst="straightConnector1">
            <a:avLst/>
          </a:prstGeom>
          <a:noFill/>
          <a:ln cap="flat" cmpd="sng" w="9525">
            <a:solidFill>
              <a:srgbClr val="0363EB"/>
            </a:solidFill>
            <a:prstDash val="solid"/>
            <a:round/>
            <a:headEnd len="med" w="med" type="none"/>
            <a:tailEnd len="med" w="med" type="none"/>
          </a:ln>
        </p:spPr>
      </p:cxnSp>
      <p:sp>
        <p:nvSpPr>
          <p:cNvPr id="655" name="Google Shape;655;p60"/>
          <p:cNvSpPr/>
          <p:nvPr/>
        </p:nvSpPr>
        <p:spPr>
          <a:xfrm>
            <a:off x="5376613" y="1140250"/>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0"/>
          <p:cNvSpPr txBox="1"/>
          <p:nvPr>
            <p:ph idx="1" type="subTitle"/>
          </p:nvPr>
        </p:nvSpPr>
        <p:spPr>
          <a:xfrm>
            <a:off x="713225" y="1339275"/>
            <a:ext cx="2987700" cy="2031900"/>
          </a:xfrm>
          <a:prstGeom prst="rect">
            <a:avLst/>
          </a:prstGeom>
        </p:spPr>
        <p:txBody>
          <a:bodyPr anchorCtr="0" anchor="t" bIns="228600" lIns="228600" spcFirstLastPara="1" rIns="228600" wrap="square" tIns="228600">
            <a:noAutofit/>
          </a:bodyPr>
          <a:lstStyle/>
          <a:p>
            <a:pPr indent="0" lvl="0" marL="0" rtl="0" algn="r">
              <a:spcBef>
                <a:spcPts val="0"/>
              </a:spcBef>
              <a:spcAft>
                <a:spcPts val="1600"/>
              </a:spcAft>
              <a:buNone/>
            </a:pPr>
            <a:r>
              <a:rPr lang="en"/>
              <a:t>You can replace the image on the screen with your own work. Just delete this one, add yours and center it properly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1"/>
          <p:cNvSpPr txBox="1"/>
          <p:nvPr>
            <p:ph type="title"/>
          </p:nvPr>
        </p:nvSpPr>
        <p:spPr>
          <a:xfrm>
            <a:off x="713263" y="1112663"/>
            <a:ext cx="3146400" cy="20256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0" lang="en">
                <a:solidFill>
                  <a:schemeClr val="dk1"/>
                </a:solidFill>
                <a:latin typeface="Inter SemiBold"/>
                <a:ea typeface="Inter SemiBold"/>
                <a:cs typeface="Inter SemiBold"/>
                <a:sym typeface="Inter SemiBold"/>
              </a:rPr>
              <a:t>Thanks</a:t>
            </a:r>
            <a:endParaRPr b="0">
              <a:solidFill>
                <a:schemeClr val="dk1"/>
              </a:solidFill>
              <a:latin typeface="Inter SemiBold"/>
              <a:ea typeface="Inter SemiBold"/>
              <a:cs typeface="Inter SemiBold"/>
              <a:sym typeface="Inter SemiBold"/>
            </a:endParaRPr>
          </a:p>
        </p:txBody>
      </p:sp>
      <p:sp>
        <p:nvSpPr>
          <p:cNvPr id="662" name="Google Shape;662;p61"/>
          <p:cNvSpPr txBox="1"/>
          <p:nvPr/>
        </p:nvSpPr>
        <p:spPr>
          <a:xfrm>
            <a:off x="3075750" y="4422708"/>
            <a:ext cx="2992500" cy="226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Inter"/>
                <a:ea typeface="Inter"/>
                <a:cs typeface="Inter"/>
                <a:sym typeface="Inter"/>
              </a:rPr>
              <a:t>Please keep this slide for attribution</a:t>
            </a:r>
            <a:endParaRPr b="1" sz="1200">
              <a:solidFill>
                <a:schemeClr val="dk1"/>
              </a:solidFill>
              <a:latin typeface="Inter"/>
              <a:ea typeface="Inter"/>
              <a:cs typeface="Inter"/>
              <a:sym typeface="Inter"/>
            </a:endParaRPr>
          </a:p>
        </p:txBody>
      </p:sp>
      <p:grpSp>
        <p:nvGrpSpPr>
          <p:cNvPr id="663" name="Google Shape;663;p61"/>
          <p:cNvGrpSpPr/>
          <p:nvPr/>
        </p:nvGrpSpPr>
        <p:grpSpPr>
          <a:xfrm>
            <a:off x="5786069" y="3225890"/>
            <a:ext cx="334105" cy="334105"/>
            <a:chOff x="1379798" y="1723250"/>
            <a:chExt cx="397887" cy="397887"/>
          </a:xfrm>
        </p:grpSpPr>
        <p:sp>
          <p:nvSpPr>
            <p:cNvPr id="664" name="Google Shape;664;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61"/>
          <p:cNvGrpSpPr/>
          <p:nvPr/>
        </p:nvGrpSpPr>
        <p:grpSpPr>
          <a:xfrm>
            <a:off x="4870681" y="3225890"/>
            <a:ext cx="334123" cy="334105"/>
            <a:chOff x="266768" y="1721375"/>
            <a:chExt cx="397907" cy="397887"/>
          </a:xfrm>
        </p:grpSpPr>
        <p:sp>
          <p:nvSpPr>
            <p:cNvPr id="669" name="Google Shape;669;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61"/>
          <p:cNvGrpSpPr/>
          <p:nvPr/>
        </p:nvGrpSpPr>
        <p:grpSpPr>
          <a:xfrm>
            <a:off x="5328392" y="3225890"/>
            <a:ext cx="334088" cy="334105"/>
            <a:chOff x="864491" y="1723250"/>
            <a:chExt cx="397866" cy="397887"/>
          </a:xfrm>
        </p:grpSpPr>
        <p:sp>
          <p:nvSpPr>
            <p:cNvPr id="672" name="Google Shape;672;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61"/>
          <p:cNvSpPr txBox="1"/>
          <p:nvPr>
            <p:ph idx="1" type="subTitle"/>
          </p:nvPr>
        </p:nvSpPr>
        <p:spPr>
          <a:xfrm>
            <a:off x="4602925" y="1556800"/>
            <a:ext cx="3814800" cy="10083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1600"/>
              </a:spcBef>
              <a:spcAft>
                <a:spcPts val="1600"/>
              </a:spcAft>
              <a:buNone/>
            </a:pPr>
            <a:r>
              <a:rPr lang="en"/>
              <a:t>add-your-email@freepik.com</a:t>
            </a:r>
            <a:br>
              <a:rPr lang="en"/>
            </a:br>
            <a:r>
              <a:rPr lang="en"/>
              <a:t>+91  620 421 838</a:t>
            </a:r>
            <a:br>
              <a:rPr lang="en"/>
            </a:br>
            <a:r>
              <a:rPr lang="en"/>
              <a:t>yourcompany.com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2"/>
          <p:cNvSpPr/>
          <p:nvPr/>
        </p:nvSpPr>
        <p:spPr>
          <a:xfrm flipH="1">
            <a:off x="7139175" y="3123900"/>
            <a:ext cx="4064400" cy="40644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2"/>
          <p:cNvSpPr txBox="1"/>
          <p:nvPr>
            <p:ph type="title"/>
          </p:nvPr>
        </p:nvSpPr>
        <p:spPr>
          <a:xfrm>
            <a:off x="704400" y="255100"/>
            <a:ext cx="36984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Alternative Resources</a:t>
            </a:r>
            <a:endParaRPr/>
          </a:p>
        </p:txBody>
      </p:sp>
      <p:cxnSp>
        <p:nvCxnSpPr>
          <p:cNvPr id="682" name="Google Shape;682;p62"/>
          <p:cNvCxnSpPr>
            <a:stCxn id="681" idx="3"/>
          </p:cNvCxnSpPr>
          <p:nvPr/>
        </p:nvCxnSpPr>
        <p:spPr>
          <a:xfrm>
            <a:off x="4402800" y="553300"/>
            <a:ext cx="4758900" cy="0"/>
          </a:xfrm>
          <a:prstGeom prst="straightConnector1">
            <a:avLst/>
          </a:prstGeom>
          <a:noFill/>
          <a:ln cap="flat" cmpd="sng" w="9525">
            <a:solidFill>
              <a:srgbClr val="0363EB"/>
            </a:solidFill>
            <a:prstDash val="solid"/>
            <a:round/>
            <a:headEnd len="med" w="med" type="none"/>
            <a:tailEnd len="med" w="med" type="none"/>
          </a:ln>
        </p:spPr>
      </p:cxnSp>
      <p:sp>
        <p:nvSpPr>
          <p:cNvPr id="683" name="Google Shape;683;p62"/>
          <p:cNvSpPr txBox="1"/>
          <p:nvPr>
            <p:ph idx="1" type="subTitle"/>
          </p:nvPr>
        </p:nvSpPr>
        <p:spPr>
          <a:xfrm>
            <a:off x="704425" y="939025"/>
            <a:ext cx="7726500" cy="3664800"/>
          </a:xfrm>
          <a:prstGeom prst="rect">
            <a:avLst/>
          </a:prstGeom>
        </p:spPr>
        <p:txBody>
          <a:bodyPr anchorCtr="0" anchor="t" bIns="228600" lIns="228600" spcFirstLastPara="1" rIns="228600" wrap="square" tIns="228600">
            <a:noAutofit/>
          </a:bodyPr>
          <a:lstStyle/>
          <a:p>
            <a:pPr indent="-304800" lvl="0" marL="457200" rtl="0" algn="l">
              <a:spcBef>
                <a:spcPts val="0"/>
              </a:spcBef>
              <a:spcAft>
                <a:spcPts val="0"/>
              </a:spcAft>
              <a:buClr>
                <a:schemeClr val="dk1"/>
              </a:buClr>
              <a:buSzPts val="1200"/>
              <a:buFont typeface="Inter"/>
              <a:buChar char="●"/>
            </a:pPr>
            <a:r>
              <a:rPr lang="en" sz="1200">
                <a:uFill>
                  <a:noFill/>
                </a:uFill>
                <a:hlinkClick r:id="rId3"/>
              </a:rPr>
              <a:t>Front view of woman with anxiety on couch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4"/>
              </a:rPr>
              <a:t>Front view of woman sitting on couch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5"/>
              </a:rPr>
              <a:t>Front view of young boy with anxiety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6"/>
              </a:rPr>
              <a:t>Front view of patient and psychologist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7"/>
              </a:rPr>
              <a:t>Front view of woman with anxiety with copy space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8"/>
              </a:rPr>
              <a:t>Front view of psychologist and patient Free Photo</a:t>
            </a:r>
            <a:endParaRPr sz="1200"/>
          </a:p>
          <a:p>
            <a:pPr indent="-304800" lvl="0" marL="457200" rtl="0" algn="l">
              <a:spcBef>
                <a:spcPts val="0"/>
              </a:spcBef>
              <a:spcAft>
                <a:spcPts val="0"/>
              </a:spcAft>
              <a:buClr>
                <a:schemeClr val="dk1"/>
              </a:buClr>
              <a:buSzPts val="1200"/>
              <a:buFont typeface="Inter"/>
              <a:buChar char="●"/>
            </a:pPr>
            <a:r>
              <a:rPr lang="en" sz="1200">
                <a:uFill>
                  <a:noFill/>
                </a:uFill>
                <a:hlinkClick r:id="rId9"/>
              </a:rPr>
              <a:t>Front view of woman sitting on couch Free Photo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3"/>
          <p:cNvSpPr txBox="1"/>
          <p:nvPr>
            <p:ph type="title"/>
          </p:nvPr>
        </p:nvSpPr>
        <p:spPr>
          <a:xfrm>
            <a:off x="704400" y="255100"/>
            <a:ext cx="16971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Resources</a:t>
            </a:r>
            <a:endParaRPr/>
          </a:p>
        </p:txBody>
      </p:sp>
      <p:cxnSp>
        <p:nvCxnSpPr>
          <p:cNvPr id="689" name="Google Shape;689;p63"/>
          <p:cNvCxnSpPr>
            <a:stCxn id="688" idx="3"/>
          </p:cNvCxnSpPr>
          <p:nvPr/>
        </p:nvCxnSpPr>
        <p:spPr>
          <a:xfrm>
            <a:off x="2401500" y="553300"/>
            <a:ext cx="5950200" cy="0"/>
          </a:xfrm>
          <a:prstGeom prst="straightConnector1">
            <a:avLst/>
          </a:prstGeom>
          <a:noFill/>
          <a:ln cap="flat" cmpd="sng" w="9525">
            <a:solidFill>
              <a:srgbClr val="0363EB"/>
            </a:solidFill>
            <a:prstDash val="solid"/>
            <a:round/>
            <a:headEnd len="med" w="med" type="none"/>
            <a:tailEnd len="med" w="med" type="none"/>
          </a:ln>
        </p:spPr>
      </p:cxnSp>
      <p:sp>
        <p:nvSpPr>
          <p:cNvPr id="690" name="Google Shape;690;p63"/>
          <p:cNvSpPr txBox="1"/>
          <p:nvPr>
            <p:ph idx="1" type="subTitle"/>
          </p:nvPr>
        </p:nvSpPr>
        <p:spPr>
          <a:xfrm>
            <a:off x="704425" y="1216500"/>
            <a:ext cx="3759900" cy="33876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lnSpc>
                <a:spcPct val="5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PHOTOS</a:t>
            </a:r>
            <a:endParaRPr b="1"/>
          </a:p>
          <a:p>
            <a:pPr indent="0" lvl="0" marL="0" rtl="0" algn="l">
              <a:lnSpc>
                <a:spcPct val="50000"/>
              </a:lnSpc>
              <a:spcBef>
                <a:spcPts val="0"/>
              </a:spcBef>
              <a:spcAft>
                <a:spcPts val="0"/>
              </a:spcAft>
              <a:buClr>
                <a:schemeClr val="dk1"/>
              </a:buClr>
              <a:buSzPts val="1100"/>
              <a:buFont typeface="Arial"/>
              <a:buNone/>
            </a:pPr>
            <a:r>
              <a:t/>
            </a:r>
            <a:endParaRPr/>
          </a:p>
          <a:p>
            <a:pPr indent="-304800" lvl="0" marL="457200" rtl="0" algn="l">
              <a:spcBef>
                <a:spcPts val="0"/>
              </a:spcBef>
              <a:spcAft>
                <a:spcPts val="0"/>
              </a:spcAft>
              <a:buClr>
                <a:schemeClr val="dk1"/>
              </a:buClr>
              <a:buSzPts val="1200"/>
              <a:buFont typeface="Inter"/>
              <a:buChar char="●"/>
            </a:pPr>
            <a:r>
              <a:rPr lang="en">
                <a:uFill>
                  <a:noFill/>
                </a:uFill>
                <a:hlinkClick r:id="rId3"/>
              </a:rPr>
              <a:t>Front view of psychologist and patient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4"/>
              </a:rPr>
              <a:t>Front view of patient and psychologist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5"/>
              </a:rPr>
              <a:t>Front view of psychologist and patient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6"/>
              </a:rPr>
              <a:t>Front view of patient and psychologist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7"/>
              </a:rPr>
              <a:t>Free Photo Front view of psychologist giving advices to patient Free Photo</a:t>
            </a:r>
            <a:endParaRPr/>
          </a:p>
          <a:p>
            <a:pPr indent="0" lvl="0" marL="45720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691" name="Google Shape;691;p63"/>
          <p:cNvSpPr txBox="1"/>
          <p:nvPr>
            <p:ph idx="2" type="subTitle"/>
          </p:nvPr>
        </p:nvSpPr>
        <p:spPr>
          <a:xfrm>
            <a:off x="4670875" y="1216500"/>
            <a:ext cx="3759900" cy="33876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Clr>
                <a:schemeClr val="dk1"/>
              </a:buClr>
              <a:buSzPts val="1100"/>
              <a:buFont typeface="Arial"/>
              <a:buNone/>
            </a:pPr>
            <a:r>
              <a:t/>
            </a:r>
            <a:endParaRPr/>
          </a:p>
          <a:p>
            <a:pPr indent="-304800" lvl="0" marL="457200" rtl="0" algn="l">
              <a:spcBef>
                <a:spcPts val="0"/>
              </a:spcBef>
              <a:spcAft>
                <a:spcPts val="0"/>
              </a:spcAft>
              <a:buClr>
                <a:schemeClr val="dk1"/>
              </a:buClr>
              <a:buSzPts val="1200"/>
              <a:buFont typeface="Inter"/>
              <a:buChar char="●"/>
            </a:pPr>
            <a:r>
              <a:rPr lang="en">
                <a:uFill>
                  <a:noFill/>
                </a:uFill>
                <a:hlinkClick r:id="rId8"/>
              </a:rPr>
              <a:t>Front view of woman with anxiety on couch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9"/>
              </a:rPr>
              <a:t>Front view of psychologist and patient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10"/>
              </a:rPr>
              <a:t>Close-up view of woman with anxiety Free Photo</a:t>
            </a:r>
            <a:endParaRPr/>
          </a:p>
          <a:p>
            <a:pPr indent="-304800" lvl="0" marL="457200" rtl="0" algn="l">
              <a:spcBef>
                <a:spcPts val="0"/>
              </a:spcBef>
              <a:spcAft>
                <a:spcPts val="0"/>
              </a:spcAft>
              <a:buClr>
                <a:schemeClr val="dk1"/>
              </a:buClr>
              <a:buSzPts val="1200"/>
              <a:buFont typeface="Inter"/>
              <a:buChar char="●"/>
            </a:pPr>
            <a:r>
              <a:rPr lang="en">
                <a:uFill>
                  <a:noFill/>
                </a:uFill>
                <a:hlinkClick r:id="rId11"/>
              </a:rPr>
              <a:t>Front view of psychologist consulting a patient Free Photo</a:t>
            </a:r>
            <a:endParaRPr/>
          </a:p>
          <a:p>
            <a:pPr indent="0" lvl="0" marL="0" rtl="0" algn="l">
              <a:lnSpc>
                <a:spcPct val="14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VECTORS</a:t>
            </a:r>
            <a:endParaRPr b="1"/>
          </a:p>
          <a:p>
            <a:pPr indent="0" lvl="0" marL="457200" rtl="0" algn="l">
              <a:lnSpc>
                <a:spcPct val="50000"/>
              </a:lnSpc>
              <a:spcBef>
                <a:spcPts val="0"/>
              </a:spcBef>
              <a:spcAft>
                <a:spcPts val="0"/>
              </a:spcAft>
              <a:buClr>
                <a:schemeClr val="dk1"/>
              </a:buClr>
              <a:buSzPts val="1100"/>
              <a:buFont typeface="Arial"/>
              <a:buNone/>
            </a:pPr>
            <a:r>
              <a:t/>
            </a:r>
            <a:endParaRPr/>
          </a:p>
          <a:p>
            <a:pPr indent="-304800" lvl="0" marL="457200" rtl="0" algn="l">
              <a:spcBef>
                <a:spcPts val="0"/>
              </a:spcBef>
              <a:spcAft>
                <a:spcPts val="0"/>
              </a:spcAft>
              <a:buClr>
                <a:schemeClr val="dk1"/>
              </a:buClr>
              <a:buSzPts val="1200"/>
              <a:buFont typeface="Inter"/>
              <a:buChar char="●"/>
            </a:pPr>
            <a:r>
              <a:rPr lang="en">
                <a:uFill>
                  <a:noFill/>
                </a:uFill>
                <a:hlinkClick r:id="rId12"/>
              </a:rPr>
              <a:t>Flat Device Mockup Infographic</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5" name="Shape 695"/>
        <p:cNvGrpSpPr/>
        <p:nvPr/>
      </p:nvGrpSpPr>
      <p:grpSpPr>
        <a:xfrm>
          <a:off x="0" y="0"/>
          <a:ext cx="0" cy="0"/>
          <a:chOff x="0" y="0"/>
          <a:chExt cx="0" cy="0"/>
        </a:xfrm>
      </p:grpSpPr>
      <p:sp>
        <p:nvSpPr>
          <p:cNvPr id="696" name="Google Shape;696;p6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7" name="Google Shape;697;p6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698" name="Google Shape;698;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2" name="Shape 702"/>
        <p:cNvGrpSpPr/>
        <p:nvPr/>
      </p:nvGrpSpPr>
      <p:grpSpPr>
        <a:xfrm>
          <a:off x="0" y="0"/>
          <a:ext cx="0" cy="0"/>
          <a:chOff x="0" y="0"/>
          <a:chExt cx="0" cy="0"/>
        </a:xfrm>
      </p:grpSpPr>
      <p:sp>
        <p:nvSpPr>
          <p:cNvPr id="703" name="Google Shape;703;p6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04" name="Google Shape;704;p65"/>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705" name="Google Shape;705;p65"/>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8950" y="56725"/>
            <a:ext cx="8645400" cy="20256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sz="3700"/>
              <a:t>TAG IMAGES BY DATASET NAME</a:t>
            </a:r>
            <a:endParaRPr sz="3700"/>
          </a:p>
        </p:txBody>
      </p:sp>
      <p:sp>
        <p:nvSpPr>
          <p:cNvPr id="209" name="Google Shape;209;p30"/>
          <p:cNvSpPr txBox="1"/>
          <p:nvPr>
            <p:ph idx="1" type="subTitle"/>
          </p:nvPr>
        </p:nvSpPr>
        <p:spPr>
          <a:xfrm>
            <a:off x="1394500" y="325850"/>
            <a:ext cx="5730000" cy="1272000"/>
          </a:xfrm>
          <a:prstGeom prst="rect">
            <a:avLst/>
          </a:prstGeom>
        </p:spPr>
        <p:txBody>
          <a:bodyPr anchorCtr="0" anchor="b" bIns="228600" lIns="228600" spcFirstLastPara="1" rIns="228600" wrap="square" tIns="228600">
            <a:noAutofit/>
          </a:bodyPr>
          <a:lstStyle/>
          <a:p>
            <a:pPr indent="0" lvl="0" marL="0" rtl="0" algn="ctr">
              <a:spcBef>
                <a:spcPts val="0"/>
              </a:spcBef>
              <a:spcAft>
                <a:spcPts val="1600"/>
              </a:spcAft>
              <a:buNone/>
            </a:pPr>
            <a:r>
              <a:rPr lang="en">
                <a:solidFill>
                  <a:schemeClr val="dk1"/>
                </a:solidFill>
              </a:rPr>
              <a:t>Here is where your presentation begins</a:t>
            </a:r>
            <a:endParaRPr>
              <a:solidFill>
                <a:schemeClr val="dk1"/>
              </a:solidFill>
            </a:endParaRPr>
          </a:p>
        </p:txBody>
      </p:sp>
      <p:pic>
        <p:nvPicPr>
          <p:cNvPr id="210" name="Google Shape;210;p30"/>
          <p:cNvPicPr preferRelativeResize="0"/>
          <p:nvPr/>
        </p:nvPicPr>
        <p:blipFill rotWithShape="1">
          <a:blip r:embed="rId3">
            <a:alphaModFix/>
          </a:blip>
          <a:srcRect b="9288" l="0" r="0" t="0"/>
          <a:stretch/>
        </p:blipFill>
        <p:spPr>
          <a:xfrm>
            <a:off x="1431650" y="2967175"/>
            <a:ext cx="5779849" cy="2176326"/>
          </a:xfrm>
          <a:prstGeom prst="rect">
            <a:avLst/>
          </a:prstGeom>
          <a:noFill/>
          <a:ln>
            <a:noFill/>
          </a:ln>
        </p:spPr>
      </p:pic>
      <p:sp>
        <p:nvSpPr>
          <p:cNvPr id="211" name="Google Shape;211;p30"/>
          <p:cNvSpPr/>
          <p:nvPr/>
        </p:nvSpPr>
        <p:spPr>
          <a:xfrm>
            <a:off x="1903757" y="2524311"/>
            <a:ext cx="205200" cy="205200"/>
          </a:xfrm>
          <a:prstGeom prst="rect">
            <a:avLst/>
          </a:prstGeom>
          <a:solidFill>
            <a:srgbClr val="74A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2" name="Google Shape;212;p30"/>
          <p:cNvSpPr txBox="1"/>
          <p:nvPr/>
        </p:nvSpPr>
        <p:spPr>
          <a:xfrm>
            <a:off x="2220525" y="2432499"/>
            <a:ext cx="15051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Inter"/>
                <a:ea typeface="Inter"/>
                <a:cs typeface="Inter"/>
                <a:sym typeface="Inter"/>
              </a:rPr>
              <a:t>VAL</a:t>
            </a:r>
            <a:endParaRPr b="1" sz="1800">
              <a:solidFill>
                <a:srgbClr val="0066FF"/>
              </a:solidFill>
              <a:latin typeface="Inter"/>
              <a:ea typeface="Inter"/>
              <a:cs typeface="Inter"/>
              <a:sym typeface="Inter"/>
            </a:endParaRPr>
          </a:p>
        </p:txBody>
      </p:sp>
      <p:pic>
        <p:nvPicPr>
          <p:cNvPr id="213" name="Google Shape;213;p30"/>
          <p:cNvPicPr preferRelativeResize="0"/>
          <p:nvPr/>
        </p:nvPicPr>
        <p:blipFill>
          <a:blip r:embed="rId4">
            <a:alphaModFix/>
          </a:blip>
          <a:stretch>
            <a:fillRect/>
          </a:stretch>
        </p:blipFill>
        <p:spPr>
          <a:xfrm>
            <a:off x="3472499" y="1419325"/>
            <a:ext cx="1915313" cy="1547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 name="Shape 709"/>
        <p:cNvGrpSpPr/>
        <p:nvPr/>
      </p:nvGrpSpPr>
      <p:grpSpPr>
        <a:xfrm>
          <a:off x="0" y="0"/>
          <a:ext cx="0" cy="0"/>
          <a:chOff x="0" y="0"/>
          <a:chExt cx="0" cy="0"/>
        </a:xfrm>
      </p:grpSpPr>
      <p:sp>
        <p:nvSpPr>
          <p:cNvPr id="710" name="Google Shape;710;p66"/>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11" name="Google Shape;711;p66"/>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12" name="Google Shape;712;p66"/>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Inter</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a:t>
            </a:r>
            <a:r>
              <a:rPr lang="en">
                <a:solidFill>
                  <a:srgbClr val="FFFFFF"/>
                </a:solidFill>
                <a:latin typeface="Arial"/>
                <a:ea typeface="Arial"/>
                <a:cs typeface="Arial"/>
                <a:sym typeface="Arial"/>
              </a:rPr>
              <a:t>Inter)</a:t>
            </a:r>
            <a:endParaRPr>
              <a:solidFill>
                <a:srgbClr val="FFFFFF"/>
              </a:solidFill>
              <a:latin typeface="Arial"/>
              <a:ea typeface="Arial"/>
              <a:cs typeface="Arial"/>
              <a:sym typeface="Arial"/>
            </a:endParaRPr>
          </a:p>
        </p:txBody>
      </p:sp>
      <p:grpSp>
        <p:nvGrpSpPr>
          <p:cNvPr id="713" name="Google Shape;713;p66"/>
          <p:cNvGrpSpPr/>
          <p:nvPr/>
        </p:nvGrpSpPr>
        <p:grpSpPr>
          <a:xfrm>
            <a:off x="2608385" y="3498875"/>
            <a:ext cx="791400" cy="754200"/>
            <a:chOff x="3645388" y="3498875"/>
            <a:chExt cx="791400" cy="754200"/>
          </a:xfrm>
        </p:grpSpPr>
        <p:sp>
          <p:nvSpPr>
            <p:cNvPr id="714" name="Google Shape;714;p66"/>
            <p:cNvSpPr/>
            <p:nvPr/>
          </p:nvSpPr>
          <p:spPr>
            <a:xfrm>
              <a:off x="3645388" y="3498875"/>
              <a:ext cx="791400" cy="754200"/>
            </a:xfrm>
            <a:prstGeom prst="roundRect">
              <a:avLst>
                <a:gd fmla="val 16667" name="adj"/>
              </a:avLst>
            </a:prstGeom>
            <a:solidFill>
              <a:srgbClr val="0363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6"/>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#0363eb</a:t>
              </a:r>
              <a:endParaRPr sz="1000">
                <a:solidFill>
                  <a:srgbClr val="FFFFFF"/>
                </a:solidFill>
              </a:endParaRPr>
            </a:p>
          </p:txBody>
        </p:sp>
      </p:grpSp>
      <p:grpSp>
        <p:nvGrpSpPr>
          <p:cNvPr id="716" name="Google Shape;716;p66"/>
          <p:cNvGrpSpPr/>
          <p:nvPr/>
        </p:nvGrpSpPr>
        <p:grpSpPr>
          <a:xfrm>
            <a:off x="3648882" y="3498875"/>
            <a:ext cx="791405" cy="754200"/>
            <a:chOff x="4707207" y="3498875"/>
            <a:chExt cx="791405" cy="754200"/>
          </a:xfrm>
        </p:grpSpPr>
        <p:sp>
          <p:nvSpPr>
            <p:cNvPr id="717" name="Google Shape;717;p66"/>
            <p:cNvSpPr/>
            <p:nvPr/>
          </p:nvSpPr>
          <p:spPr>
            <a:xfrm>
              <a:off x="4707207" y="3498875"/>
              <a:ext cx="791400" cy="754200"/>
            </a:xfrm>
            <a:prstGeom prst="roundRect">
              <a:avLst>
                <a:gd fmla="val 16667"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6"/>
            <p:cNvSpPr txBox="1"/>
            <p:nvPr/>
          </p:nvSpPr>
          <p:spPr>
            <a:xfrm>
              <a:off x="4707213" y="3655925"/>
              <a:ext cx="791400" cy="44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#f4f4f4ff</a:t>
              </a:r>
              <a:endParaRPr sz="1000"/>
            </a:p>
          </p:txBody>
        </p:sp>
      </p:grpSp>
      <p:grpSp>
        <p:nvGrpSpPr>
          <p:cNvPr id="719" name="Google Shape;719;p66"/>
          <p:cNvGrpSpPr/>
          <p:nvPr/>
        </p:nvGrpSpPr>
        <p:grpSpPr>
          <a:xfrm>
            <a:off x="1567888" y="3498875"/>
            <a:ext cx="791400" cy="754200"/>
            <a:chOff x="3114480" y="3498875"/>
            <a:chExt cx="791400" cy="754200"/>
          </a:xfrm>
        </p:grpSpPr>
        <p:sp>
          <p:nvSpPr>
            <p:cNvPr id="720" name="Google Shape;720;p66"/>
            <p:cNvSpPr/>
            <p:nvPr/>
          </p:nvSpPr>
          <p:spPr>
            <a:xfrm>
              <a:off x="3114480" y="34988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6"/>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000000</a:t>
              </a:r>
              <a:endParaRPr sz="1000">
                <a:solidFill>
                  <a:srgbClr val="FFFFFF"/>
                </a:solidFill>
              </a:endParaRPr>
            </a:p>
          </p:txBody>
        </p:sp>
      </p:grpSp>
      <p:grpSp>
        <p:nvGrpSpPr>
          <p:cNvPr id="722" name="Google Shape;722;p66"/>
          <p:cNvGrpSpPr/>
          <p:nvPr/>
        </p:nvGrpSpPr>
        <p:grpSpPr>
          <a:xfrm>
            <a:off x="5744185" y="3498875"/>
            <a:ext cx="791400" cy="754200"/>
            <a:chOff x="3645388" y="3498875"/>
            <a:chExt cx="791400" cy="754200"/>
          </a:xfrm>
        </p:grpSpPr>
        <p:sp>
          <p:nvSpPr>
            <p:cNvPr id="723" name="Google Shape;723;p66"/>
            <p:cNvSpPr/>
            <p:nvPr/>
          </p:nvSpPr>
          <p:spPr>
            <a:xfrm>
              <a:off x="3645388" y="3498875"/>
              <a:ext cx="791400" cy="754200"/>
            </a:xfrm>
            <a:prstGeom prst="roundRect">
              <a:avLst>
                <a:gd fmla="val 16667" name="adj"/>
              </a:avLst>
            </a:prstGeom>
            <a:solidFill>
              <a:srgbClr val="589A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6"/>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#589affff</a:t>
              </a:r>
              <a:endParaRPr sz="1000"/>
            </a:p>
          </p:txBody>
        </p:sp>
      </p:grpSp>
      <p:grpSp>
        <p:nvGrpSpPr>
          <p:cNvPr id="725" name="Google Shape;725;p66"/>
          <p:cNvGrpSpPr/>
          <p:nvPr/>
        </p:nvGrpSpPr>
        <p:grpSpPr>
          <a:xfrm>
            <a:off x="6784682" y="3498875"/>
            <a:ext cx="791405" cy="754200"/>
            <a:chOff x="4707207" y="3498875"/>
            <a:chExt cx="791405" cy="754200"/>
          </a:xfrm>
        </p:grpSpPr>
        <p:sp>
          <p:nvSpPr>
            <p:cNvPr id="726" name="Google Shape;726;p66"/>
            <p:cNvSpPr/>
            <p:nvPr/>
          </p:nvSpPr>
          <p:spPr>
            <a:xfrm>
              <a:off x="4707207" y="3498875"/>
              <a:ext cx="791400" cy="754200"/>
            </a:xfrm>
            <a:prstGeom prst="roundRect">
              <a:avLst>
                <a:gd fmla="val 16667" name="adj"/>
              </a:avLst>
            </a:prstGeom>
            <a:solidFill>
              <a:srgbClr val="94BD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txBox="1"/>
            <p:nvPr/>
          </p:nvSpPr>
          <p:spPr>
            <a:xfrm>
              <a:off x="4707213" y="3655925"/>
              <a:ext cx="791400" cy="440100"/>
            </a:xfrm>
            <a:prstGeom prst="rect">
              <a:avLst/>
            </a:prstGeom>
            <a:solidFill>
              <a:srgbClr val="94BD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#94bdfcff</a:t>
              </a:r>
              <a:endParaRPr sz="1000"/>
            </a:p>
          </p:txBody>
        </p:sp>
      </p:grpSp>
      <p:grpSp>
        <p:nvGrpSpPr>
          <p:cNvPr id="728" name="Google Shape;728;p66"/>
          <p:cNvGrpSpPr/>
          <p:nvPr/>
        </p:nvGrpSpPr>
        <p:grpSpPr>
          <a:xfrm>
            <a:off x="4703688" y="3498875"/>
            <a:ext cx="791400" cy="754200"/>
            <a:chOff x="3114480" y="3498875"/>
            <a:chExt cx="791400" cy="754200"/>
          </a:xfrm>
        </p:grpSpPr>
        <p:sp>
          <p:nvSpPr>
            <p:cNvPr id="729" name="Google Shape;729;p66"/>
            <p:cNvSpPr/>
            <p:nvPr/>
          </p:nvSpPr>
          <p:spPr>
            <a:xfrm>
              <a:off x="3114480" y="3498875"/>
              <a:ext cx="791400" cy="754200"/>
            </a:xfrm>
            <a:prstGeom prst="roundRect">
              <a:avLst>
                <a:gd fmla="val 16667" name="adj"/>
              </a:avLst>
            </a:prstGeom>
            <a:solidFill>
              <a:srgbClr val="74A6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6"/>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#74a6edff</a:t>
              </a:r>
              <a:endParaRPr sz="1000"/>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 name="Shape 734"/>
        <p:cNvGrpSpPr/>
        <p:nvPr/>
      </p:nvGrpSpPr>
      <p:grpSpPr>
        <a:xfrm>
          <a:off x="0" y="0"/>
          <a:ext cx="0" cy="0"/>
          <a:chOff x="0" y="0"/>
          <a:chExt cx="0" cy="0"/>
        </a:xfrm>
      </p:grpSpPr>
      <p:pic>
        <p:nvPicPr>
          <p:cNvPr id="735" name="Google Shape;735;p67"/>
          <p:cNvPicPr preferRelativeResize="0"/>
          <p:nvPr/>
        </p:nvPicPr>
        <p:blipFill rotWithShape="1">
          <a:blip r:embed="rId3">
            <a:alphaModFix/>
          </a:blip>
          <a:srcRect b="16547" l="0" r="0" t="16540"/>
          <a:stretch/>
        </p:blipFill>
        <p:spPr>
          <a:xfrm>
            <a:off x="456575" y="2619324"/>
            <a:ext cx="2087301" cy="1396626"/>
          </a:xfrm>
          <a:prstGeom prst="rect">
            <a:avLst/>
          </a:prstGeom>
          <a:noFill/>
          <a:ln>
            <a:noFill/>
          </a:ln>
        </p:spPr>
      </p:pic>
      <p:sp>
        <p:nvSpPr>
          <p:cNvPr id="736" name="Google Shape;736;p67"/>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37" name="Google Shape;737;p67"/>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val="tx"/>
                    </a:ext>
                  </a:extLst>
                </a:hlinkClick>
              </a:rPr>
              <a:t>How it Works.</a:t>
            </a:r>
            <a:endParaRPr>
              <a:solidFill>
                <a:srgbClr val="869FB2"/>
              </a:solidFill>
              <a:latin typeface="Arial"/>
              <a:ea typeface="Arial"/>
              <a:cs typeface="Arial"/>
              <a:sym typeface="Arial"/>
            </a:endParaRPr>
          </a:p>
        </p:txBody>
      </p:sp>
      <p:sp>
        <p:nvSpPr>
          <p:cNvPr id="738" name="Google Shape;738;p67"/>
          <p:cNvSpPr txBox="1"/>
          <p:nvPr>
            <p:ph idx="4294967295" type="body"/>
          </p:nvPr>
        </p:nvSpPr>
        <p:spPr>
          <a:xfrm>
            <a:off x="864078"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val="tx"/>
                    </a:ext>
                  </a:extLst>
                </a:hlinkClick>
              </a:rPr>
              <a:t>Pana</a:t>
            </a:r>
            <a:endParaRPr sz="1400">
              <a:solidFill>
                <a:srgbClr val="869FB2"/>
              </a:solidFill>
              <a:latin typeface="Arial"/>
              <a:ea typeface="Arial"/>
              <a:cs typeface="Arial"/>
              <a:sym typeface="Arial"/>
            </a:endParaRPr>
          </a:p>
        </p:txBody>
      </p:sp>
      <p:sp>
        <p:nvSpPr>
          <p:cNvPr id="739" name="Google Shape;739;p67"/>
          <p:cNvSpPr txBox="1"/>
          <p:nvPr>
            <p:ph idx="4294967295" type="body"/>
          </p:nvPr>
        </p:nvSpPr>
        <p:spPr>
          <a:xfrm>
            <a:off x="295719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val="tx"/>
                    </a:ext>
                  </a:extLst>
                </a:hlinkClick>
              </a:rPr>
              <a:t>Amico</a:t>
            </a:r>
            <a:endParaRPr sz="1400">
              <a:solidFill>
                <a:srgbClr val="869FB2"/>
              </a:solidFill>
              <a:latin typeface="Arial"/>
              <a:ea typeface="Arial"/>
              <a:cs typeface="Arial"/>
              <a:sym typeface="Arial"/>
            </a:endParaRPr>
          </a:p>
        </p:txBody>
      </p:sp>
      <p:sp>
        <p:nvSpPr>
          <p:cNvPr id="740" name="Google Shape;740;p67"/>
          <p:cNvSpPr txBox="1"/>
          <p:nvPr>
            <p:ph idx="4294967295" type="body"/>
          </p:nvPr>
        </p:nvSpPr>
        <p:spPr>
          <a:xfrm>
            <a:off x="500075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val="tx"/>
                    </a:ext>
                  </a:extLst>
                </a:hlinkClick>
              </a:rPr>
              <a:t>Bro</a:t>
            </a:r>
            <a:endParaRPr sz="1400">
              <a:solidFill>
                <a:srgbClr val="869FB2"/>
              </a:solidFill>
              <a:latin typeface="Arial"/>
              <a:ea typeface="Arial"/>
              <a:cs typeface="Arial"/>
              <a:sym typeface="Arial"/>
            </a:endParaRPr>
          </a:p>
        </p:txBody>
      </p:sp>
      <p:sp>
        <p:nvSpPr>
          <p:cNvPr id="741" name="Google Shape;741;p67"/>
          <p:cNvSpPr txBox="1"/>
          <p:nvPr>
            <p:ph idx="4294967295" type="body"/>
          </p:nvPr>
        </p:nvSpPr>
        <p:spPr>
          <a:xfrm>
            <a:off x="7044313"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val="tx"/>
                    </a:ext>
                  </a:extLst>
                </a:hlinkClick>
              </a:rPr>
              <a:t>Rafiki</a:t>
            </a:r>
            <a:endParaRPr sz="1400">
              <a:solidFill>
                <a:srgbClr val="869FB2"/>
              </a:solidFill>
              <a:latin typeface="Arial"/>
              <a:ea typeface="Arial"/>
              <a:cs typeface="Arial"/>
              <a:sym typeface="Arial"/>
            </a:endParaRPr>
          </a:p>
        </p:txBody>
      </p:sp>
      <p:pic>
        <p:nvPicPr>
          <p:cNvPr id="742" name="Google Shape;742;p67"/>
          <p:cNvPicPr preferRelativeResize="0"/>
          <p:nvPr/>
        </p:nvPicPr>
        <p:blipFill rotWithShape="1">
          <a:blip r:embed="rId9">
            <a:alphaModFix/>
          </a:blip>
          <a:srcRect b="0" l="0" r="0" t="0"/>
          <a:stretch/>
        </p:blipFill>
        <p:spPr>
          <a:xfrm>
            <a:off x="2722551" y="2258448"/>
            <a:ext cx="1741575" cy="1741575"/>
          </a:xfrm>
          <a:prstGeom prst="rect">
            <a:avLst/>
          </a:prstGeom>
          <a:noFill/>
          <a:ln>
            <a:noFill/>
          </a:ln>
        </p:spPr>
      </p:pic>
      <p:pic>
        <p:nvPicPr>
          <p:cNvPr id="743" name="Google Shape;743;p67"/>
          <p:cNvPicPr preferRelativeResize="0"/>
          <p:nvPr/>
        </p:nvPicPr>
        <p:blipFill rotWithShape="1">
          <a:blip r:embed="rId10">
            <a:alphaModFix/>
          </a:blip>
          <a:srcRect b="8854" l="4194" r="4213" t="11228"/>
          <a:stretch/>
        </p:blipFill>
        <p:spPr>
          <a:xfrm>
            <a:off x="4696150" y="2416500"/>
            <a:ext cx="1881500" cy="1641525"/>
          </a:xfrm>
          <a:prstGeom prst="rect">
            <a:avLst/>
          </a:prstGeom>
          <a:noFill/>
          <a:ln>
            <a:noFill/>
          </a:ln>
        </p:spPr>
      </p:pic>
      <p:pic>
        <p:nvPicPr>
          <p:cNvPr id="744" name="Google Shape;744;p67"/>
          <p:cNvPicPr preferRelativeResize="0"/>
          <p:nvPr/>
        </p:nvPicPr>
        <p:blipFill rotWithShape="1">
          <a:blip r:embed="rId11">
            <a:alphaModFix/>
          </a:blip>
          <a:srcRect b="11945" l="0" r="0" t="6567"/>
          <a:stretch/>
        </p:blipFill>
        <p:spPr>
          <a:xfrm>
            <a:off x="6739725" y="2480175"/>
            <a:ext cx="1881474" cy="153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 name="Shape 748"/>
        <p:cNvGrpSpPr/>
        <p:nvPr/>
      </p:nvGrpSpPr>
      <p:grpSpPr>
        <a:xfrm>
          <a:off x="0" y="0"/>
          <a:ext cx="0" cy="0"/>
          <a:chOff x="0" y="0"/>
          <a:chExt cx="0" cy="0"/>
        </a:xfrm>
      </p:grpSpPr>
      <p:sp>
        <p:nvSpPr>
          <p:cNvPr id="749" name="Google Shape;749;p68"/>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750" name="Google Shape;750;p68"/>
          <p:cNvGrpSpPr/>
          <p:nvPr/>
        </p:nvGrpSpPr>
        <p:grpSpPr>
          <a:xfrm>
            <a:off x="5156078" y="3085736"/>
            <a:ext cx="474294" cy="551291"/>
            <a:chOff x="4727025" y="1332775"/>
            <a:chExt cx="59900" cy="69625"/>
          </a:xfrm>
        </p:grpSpPr>
        <p:sp>
          <p:nvSpPr>
            <p:cNvPr id="751" name="Google Shape;751;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68"/>
          <p:cNvGrpSpPr/>
          <p:nvPr/>
        </p:nvGrpSpPr>
        <p:grpSpPr>
          <a:xfrm>
            <a:off x="5769734" y="2314340"/>
            <a:ext cx="555653" cy="557031"/>
            <a:chOff x="4820425" y="1329900"/>
            <a:chExt cx="70175" cy="70350"/>
          </a:xfrm>
        </p:grpSpPr>
        <p:sp>
          <p:nvSpPr>
            <p:cNvPr id="754" name="Google Shape;754;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68"/>
          <p:cNvGrpSpPr/>
          <p:nvPr/>
        </p:nvGrpSpPr>
        <p:grpSpPr>
          <a:xfrm>
            <a:off x="6396103" y="2318845"/>
            <a:ext cx="582574" cy="533871"/>
            <a:chOff x="4903200" y="1331525"/>
            <a:chExt cx="73575" cy="67425"/>
          </a:xfrm>
        </p:grpSpPr>
        <p:sp>
          <p:nvSpPr>
            <p:cNvPr id="759" name="Google Shape;759;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68"/>
          <p:cNvGrpSpPr/>
          <p:nvPr/>
        </p:nvGrpSpPr>
        <p:grpSpPr>
          <a:xfrm>
            <a:off x="5755581" y="3078709"/>
            <a:ext cx="583960" cy="565345"/>
            <a:chOff x="4815575" y="1416800"/>
            <a:chExt cx="73750" cy="71400"/>
          </a:xfrm>
        </p:grpSpPr>
        <p:sp>
          <p:nvSpPr>
            <p:cNvPr id="762" name="Google Shape;762;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68"/>
          <p:cNvGrpSpPr/>
          <p:nvPr/>
        </p:nvGrpSpPr>
        <p:grpSpPr>
          <a:xfrm>
            <a:off x="6390362" y="3108896"/>
            <a:ext cx="589898" cy="504970"/>
            <a:chOff x="4902475" y="1418875"/>
            <a:chExt cx="74500" cy="63775"/>
          </a:xfrm>
        </p:grpSpPr>
        <p:sp>
          <p:nvSpPr>
            <p:cNvPr id="766" name="Google Shape;766;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8"/>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68"/>
          <p:cNvGrpSpPr/>
          <p:nvPr/>
        </p:nvGrpSpPr>
        <p:grpSpPr>
          <a:xfrm>
            <a:off x="5765577" y="3826000"/>
            <a:ext cx="563967" cy="567127"/>
            <a:chOff x="4818100" y="1507675"/>
            <a:chExt cx="71225" cy="71625"/>
          </a:xfrm>
        </p:grpSpPr>
        <p:sp>
          <p:nvSpPr>
            <p:cNvPr id="769" name="Google Shape;769;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68"/>
          <p:cNvGrpSpPr/>
          <p:nvPr/>
        </p:nvGrpSpPr>
        <p:grpSpPr>
          <a:xfrm>
            <a:off x="5079075" y="3829461"/>
            <a:ext cx="628301" cy="588505"/>
            <a:chOff x="4721450" y="1509475"/>
            <a:chExt cx="79350" cy="74325"/>
          </a:xfrm>
        </p:grpSpPr>
        <p:sp>
          <p:nvSpPr>
            <p:cNvPr id="774" name="Google Shape;774;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68"/>
          <p:cNvGrpSpPr/>
          <p:nvPr/>
        </p:nvGrpSpPr>
        <p:grpSpPr>
          <a:xfrm>
            <a:off x="6424608" y="3814027"/>
            <a:ext cx="557038" cy="562772"/>
            <a:chOff x="4906800" y="1507500"/>
            <a:chExt cx="70350" cy="71075"/>
          </a:xfrm>
        </p:grpSpPr>
        <p:sp>
          <p:nvSpPr>
            <p:cNvPr id="779" name="Google Shape;779;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68"/>
          <p:cNvGrpSpPr/>
          <p:nvPr/>
        </p:nvGrpSpPr>
        <p:grpSpPr>
          <a:xfrm>
            <a:off x="4462216" y="2340963"/>
            <a:ext cx="517934" cy="517934"/>
            <a:chOff x="3736598" y="2170606"/>
            <a:chExt cx="404889" cy="404889"/>
          </a:xfrm>
        </p:grpSpPr>
        <p:sp>
          <p:nvSpPr>
            <p:cNvPr id="785" name="Google Shape;785;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68"/>
          <p:cNvGrpSpPr/>
          <p:nvPr/>
        </p:nvGrpSpPr>
        <p:grpSpPr>
          <a:xfrm>
            <a:off x="3729277" y="2341061"/>
            <a:ext cx="586986" cy="517740"/>
            <a:chOff x="3161917" y="2170682"/>
            <a:chExt cx="458870" cy="404737"/>
          </a:xfrm>
        </p:grpSpPr>
        <p:sp>
          <p:nvSpPr>
            <p:cNvPr id="790" name="Google Shape;790;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68"/>
          <p:cNvGrpSpPr/>
          <p:nvPr/>
        </p:nvGrpSpPr>
        <p:grpSpPr>
          <a:xfrm>
            <a:off x="3752299" y="3102400"/>
            <a:ext cx="540943" cy="517963"/>
            <a:chOff x="3179914" y="2889488"/>
            <a:chExt cx="422876" cy="404911"/>
          </a:xfrm>
        </p:grpSpPr>
        <p:sp>
          <p:nvSpPr>
            <p:cNvPr id="794" name="Google Shape;794;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68"/>
          <p:cNvGrpSpPr/>
          <p:nvPr/>
        </p:nvGrpSpPr>
        <p:grpSpPr>
          <a:xfrm>
            <a:off x="4453093" y="3102358"/>
            <a:ext cx="536180" cy="518047"/>
            <a:chOff x="3729467" y="2889422"/>
            <a:chExt cx="419153" cy="404977"/>
          </a:xfrm>
        </p:grpSpPr>
        <p:sp>
          <p:nvSpPr>
            <p:cNvPr id="801" name="Google Shape;801;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68"/>
          <p:cNvGrpSpPr/>
          <p:nvPr/>
        </p:nvGrpSpPr>
        <p:grpSpPr>
          <a:xfrm>
            <a:off x="1990126" y="3445787"/>
            <a:ext cx="965351" cy="134611"/>
            <a:chOff x="4411970" y="2962952"/>
            <a:chExt cx="706544" cy="104212"/>
          </a:xfrm>
        </p:grpSpPr>
        <p:sp>
          <p:nvSpPr>
            <p:cNvPr id="809" name="Google Shape;809;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68"/>
          <p:cNvGrpSpPr/>
          <p:nvPr/>
        </p:nvGrpSpPr>
        <p:grpSpPr>
          <a:xfrm>
            <a:off x="1990126" y="3041077"/>
            <a:ext cx="960158" cy="289172"/>
            <a:chOff x="4411970" y="2726085"/>
            <a:chExt cx="643107" cy="193659"/>
          </a:xfrm>
        </p:grpSpPr>
        <p:sp>
          <p:nvSpPr>
            <p:cNvPr id="814" name="Google Shape;814;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68"/>
          <p:cNvGrpSpPr/>
          <p:nvPr/>
        </p:nvGrpSpPr>
        <p:grpSpPr>
          <a:xfrm>
            <a:off x="998624" y="3295400"/>
            <a:ext cx="811503" cy="252584"/>
            <a:chOff x="4411970" y="4340222"/>
            <a:chExt cx="779467" cy="242683"/>
          </a:xfrm>
        </p:grpSpPr>
        <p:sp>
          <p:nvSpPr>
            <p:cNvPr id="818" name="Google Shape;818;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68"/>
          <p:cNvGrpSpPr/>
          <p:nvPr/>
        </p:nvGrpSpPr>
        <p:grpSpPr>
          <a:xfrm>
            <a:off x="1990126" y="2709308"/>
            <a:ext cx="965160" cy="216230"/>
            <a:chOff x="4411970" y="2468674"/>
            <a:chExt cx="747317" cy="167425"/>
          </a:xfrm>
        </p:grpSpPr>
        <p:sp>
          <p:nvSpPr>
            <p:cNvPr id="822" name="Google Shape;822;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68"/>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68"/>
          <p:cNvGrpSpPr/>
          <p:nvPr/>
        </p:nvGrpSpPr>
        <p:grpSpPr>
          <a:xfrm>
            <a:off x="997692" y="2334687"/>
            <a:ext cx="1959041" cy="208784"/>
            <a:chOff x="6336019" y="3733725"/>
            <a:chExt cx="2566206" cy="351310"/>
          </a:xfrm>
        </p:grpSpPr>
        <p:sp>
          <p:nvSpPr>
            <p:cNvPr id="826" name="Google Shape;826;p68"/>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8"/>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8"/>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8"/>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68"/>
          <p:cNvGrpSpPr/>
          <p:nvPr/>
        </p:nvGrpSpPr>
        <p:grpSpPr>
          <a:xfrm>
            <a:off x="1990126" y="3950602"/>
            <a:ext cx="946551" cy="153200"/>
            <a:chOff x="4404545" y="3301592"/>
            <a:chExt cx="782403" cy="129272"/>
          </a:xfrm>
        </p:grpSpPr>
        <p:sp>
          <p:nvSpPr>
            <p:cNvPr id="831" name="Google Shape;831;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8"/>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68"/>
          <p:cNvGrpSpPr/>
          <p:nvPr/>
        </p:nvGrpSpPr>
        <p:grpSpPr>
          <a:xfrm>
            <a:off x="1990126" y="3695937"/>
            <a:ext cx="962257" cy="139127"/>
            <a:chOff x="4411970" y="3131459"/>
            <a:chExt cx="710520" cy="117397"/>
          </a:xfrm>
        </p:grpSpPr>
        <p:sp>
          <p:nvSpPr>
            <p:cNvPr id="834" name="Google Shape;834;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36" name="Google Shape;836;p68"/>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68"/>
          <p:cNvGrpSpPr/>
          <p:nvPr/>
        </p:nvGrpSpPr>
        <p:grpSpPr>
          <a:xfrm>
            <a:off x="990271" y="3621603"/>
            <a:ext cx="823838" cy="458988"/>
            <a:chOff x="4411970" y="1801825"/>
            <a:chExt cx="734586" cy="409262"/>
          </a:xfrm>
        </p:grpSpPr>
        <p:sp>
          <p:nvSpPr>
            <p:cNvPr id="838" name="Google Shape;838;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68"/>
          <p:cNvGrpSpPr/>
          <p:nvPr/>
        </p:nvGrpSpPr>
        <p:grpSpPr>
          <a:xfrm>
            <a:off x="3095243" y="2339173"/>
            <a:ext cx="521514" cy="521514"/>
            <a:chOff x="5681300" y="2527788"/>
            <a:chExt cx="805800" cy="805800"/>
          </a:xfrm>
        </p:grpSpPr>
        <p:sp>
          <p:nvSpPr>
            <p:cNvPr id="841" name="Google Shape;841;p68"/>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68"/>
          <p:cNvGrpSpPr/>
          <p:nvPr/>
        </p:nvGrpSpPr>
        <p:grpSpPr>
          <a:xfrm>
            <a:off x="3089483" y="3094865"/>
            <a:ext cx="533033" cy="533033"/>
            <a:chOff x="4049800" y="640400"/>
            <a:chExt cx="858900" cy="858900"/>
          </a:xfrm>
        </p:grpSpPr>
        <p:sp>
          <p:nvSpPr>
            <p:cNvPr id="844" name="Google Shape;844;p68"/>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8"/>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8"/>
          <p:cNvGrpSpPr/>
          <p:nvPr/>
        </p:nvGrpSpPr>
        <p:grpSpPr>
          <a:xfrm>
            <a:off x="3014966" y="3772543"/>
            <a:ext cx="682068" cy="682068"/>
            <a:chOff x="5080188" y="927900"/>
            <a:chExt cx="961200" cy="961200"/>
          </a:xfrm>
        </p:grpSpPr>
        <p:sp>
          <p:nvSpPr>
            <p:cNvPr id="847" name="Google Shape;847;p68"/>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8"/>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8"/>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8"/>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68"/>
          <p:cNvGrpSpPr/>
          <p:nvPr/>
        </p:nvGrpSpPr>
        <p:grpSpPr>
          <a:xfrm>
            <a:off x="4478465" y="3869234"/>
            <a:ext cx="505650" cy="504006"/>
            <a:chOff x="6039282" y="1042577"/>
            <a:chExt cx="734315" cy="731929"/>
          </a:xfrm>
        </p:grpSpPr>
        <p:sp>
          <p:nvSpPr>
            <p:cNvPr id="856" name="Google Shape;856;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68"/>
          <p:cNvGrpSpPr/>
          <p:nvPr/>
        </p:nvGrpSpPr>
        <p:grpSpPr>
          <a:xfrm>
            <a:off x="5091067" y="2298862"/>
            <a:ext cx="567744" cy="602136"/>
            <a:chOff x="1825800" y="1651625"/>
            <a:chExt cx="539989" cy="571775"/>
          </a:xfrm>
        </p:grpSpPr>
        <p:sp>
          <p:nvSpPr>
            <p:cNvPr id="878" name="Google Shape;878;p68"/>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8"/>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8"/>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68"/>
          <p:cNvGrpSpPr/>
          <p:nvPr/>
        </p:nvGrpSpPr>
        <p:grpSpPr>
          <a:xfrm>
            <a:off x="3765995" y="3855579"/>
            <a:ext cx="508123" cy="507955"/>
            <a:chOff x="1897577" y="2802432"/>
            <a:chExt cx="492176" cy="492014"/>
          </a:xfrm>
        </p:grpSpPr>
        <p:sp>
          <p:nvSpPr>
            <p:cNvPr id="883" name="Google Shape;883;p68"/>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8"/>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8"/>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8"/>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8"/>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8"/>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8"/>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8"/>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8"/>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8"/>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8"/>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8"/>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68"/>
          <p:cNvGrpSpPr/>
          <p:nvPr/>
        </p:nvGrpSpPr>
        <p:grpSpPr>
          <a:xfrm>
            <a:off x="997525" y="4169123"/>
            <a:ext cx="809227" cy="200842"/>
            <a:chOff x="2013045" y="4813233"/>
            <a:chExt cx="921986" cy="228854"/>
          </a:xfrm>
        </p:grpSpPr>
        <p:sp>
          <p:nvSpPr>
            <p:cNvPr id="896" name="Google Shape;896;p68"/>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8"/>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68"/>
          <p:cNvGrpSpPr/>
          <p:nvPr/>
        </p:nvGrpSpPr>
        <p:grpSpPr>
          <a:xfrm>
            <a:off x="1005985" y="2656004"/>
            <a:ext cx="792421" cy="269941"/>
            <a:chOff x="1046767" y="4756633"/>
            <a:chExt cx="859646" cy="292841"/>
          </a:xfrm>
        </p:grpSpPr>
        <p:sp>
          <p:nvSpPr>
            <p:cNvPr id="899" name="Google Shape;899;p6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6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68"/>
          <p:cNvGrpSpPr/>
          <p:nvPr/>
        </p:nvGrpSpPr>
        <p:grpSpPr>
          <a:xfrm>
            <a:off x="7141841" y="2550562"/>
            <a:ext cx="166473" cy="141497"/>
            <a:chOff x="4660325" y="1866850"/>
            <a:chExt cx="68350" cy="58100"/>
          </a:xfrm>
        </p:grpSpPr>
        <p:sp>
          <p:nvSpPr>
            <p:cNvPr id="907" name="Google Shape;907;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68"/>
          <p:cNvGrpSpPr/>
          <p:nvPr/>
        </p:nvGrpSpPr>
        <p:grpSpPr>
          <a:xfrm>
            <a:off x="7451186" y="2576286"/>
            <a:ext cx="162515" cy="90049"/>
            <a:chOff x="4791775" y="1877500"/>
            <a:chExt cx="66725" cy="36975"/>
          </a:xfrm>
        </p:grpSpPr>
        <p:sp>
          <p:nvSpPr>
            <p:cNvPr id="910" name="Google Shape;910;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68"/>
          <p:cNvGrpSpPr/>
          <p:nvPr/>
        </p:nvGrpSpPr>
        <p:grpSpPr>
          <a:xfrm>
            <a:off x="7772899" y="2576286"/>
            <a:ext cx="144979" cy="90049"/>
            <a:chOff x="4923925" y="1877500"/>
            <a:chExt cx="59525" cy="36975"/>
          </a:xfrm>
        </p:grpSpPr>
        <p:sp>
          <p:nvSpPr>
            <p:cNvPr id="913" name="Google Shape;913;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68"/>
          <p:cNvGrpSpPr/>
          <p:nvPr/>
        </p:nvGrpSpPr>
        <p:grpSpPr>
          <a:xfrm>
            <a:off x="8067390" y="2558477"/>
            <a:ext cx="141447" cy="125667"/>
            <a:chOff x="5058450" y="1870100"/>
            <a:chExt cx="58075" cy="51600"/>
          </a:xfrm>
        </p:grpSpPr>
        <p:sp>
          <p:nvSpPr>
            <p:cNvPr id="916" name="Google Shape;916;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8"/>
          <p:cNvGrpSpPr/>
          <p:nvPr/>
        </p:nvGrpSpPr>
        <p:grpSpPr>
          <a:xfrm>
            <a:off x="7481905" y="2980885"/>
            <a:ext cx="101077" cy="107645"/>
            <a:chOff x="4811425" y="2065025"/>
            <a:chExt cx="41500" cy="44200"/>
          </a:xfrm>
        </p:grpSpPr>
        <p:sp>
          <p:nvSpPr>
            <p:cNvPr id="919" name="Google Shape;919;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68"/>
          <p:cNvGrpSpPr/>
          <p:nvPr/>
        </p:nvGrpSpPr>
        <p:grpSpPr>
          <a:xfrm>
            <a:off x="7774342" y="2981098"/>
            <a:ext cx="120867" cy="107218"/>
            <a:chOff x="4929875" y="2065025"/>
            <a:chExt cx="49625" cy="44025"/>
          </a:xfrm>
        </p:grpSpPr>
        <p:sp>
          <p:nvSpPr>
            <p:cNvPr id="922" name="Google Shape;922;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8"/>
          <p:cNvGrpSpPr/>
          <p:nvPr/>
        </p:nvGrpSpPr>
        <p:grpSpPr>
          <a:xfrm>
            <a:off x="8103011" y="2984112"/>
            <a:ext cx="70206" cy="101191"/>
            <a:chOff x="5083925" y="2066350"/>
            <a:chExt cx="28825" cy="41550"/>
          </a:xfrm>
        </p:grpSpPr>
        <p:sp>
          <p:nvSpPr>
            <p:cNvPr id="925" name="Google Shape;925;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68"/>
          <p:cNvGrpSpPr/>
          <p:nvPr/>
        </p:nvGrpSpPr>
        <p:grpSpPr>
          <a:xfrm>
            <a:off x="7134565" y="2999759"/>
            <a:ext cx="181026" cy="69896"/>
            <a:chOff x="4659775" y="2072775"/>
            <a:chExt cx="74325" cy="28700"/>
          </a:xfrm>
        </p:grpSpPr>
        <p:sp>
          <p:nvSpPr>
            <p:cNvPr id="928" name="Google Shape;928;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68"/>
          <p:cNvGrpSpPr/>
          <p:nvPr/>
        </p:nvGrpSpPr>
        <p:grpSpPr>
          <a:xfrm>
            <a:off x="8054421" y="2790324"/>
            <a:ext cx="167387" cy="89197"/>
            <a:chOff x="4662475" y="1976500"/>
            <a:chExt cx="68725" cy="36625"/>
          </a:xfrm>
        </p:grpSpPr>
        <p:sp>
          <p:nvSpPr>
            <p:cNvPr id="932" name="Google Shape;932;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8"/>
          <p:cNvGrpSpPr/>
          <p:nvPr/>
        </p:nvGrpSpPr>
        <p:grpSpPr>
          <a:xfrm>
            <a:off x="7751326" y="2793764"/>
            <a:ext cx="166899" cy="82317"/>
            <a:chOff x="4920150" y="1977875"/>
            <a:chExt cx="68525" cy="33800"/>
          </a:xfrm>
        </p:grpSpPr>
        <p:sp>
          <p:nvSpPr>
            <p:cNvPr id="936" name="Google Shape;936;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68"/>
          <p:cNvGrpSpPr/>
          <p:nvPr/>
        </p:nvGrpSpPr>
        <p:grpSpPr>
          <a:xfrm>
            <a:off x="7162483" y="3197682"/>
            <a:ext cx="125190" cy="127859"/>
            <a:chOff x="4676550" y="2160575"/>
            <a:chExt cx="51400" cy="52500"/>
          </a:xfrm>
        </p:grpSpPr>
        <p:sp>
          <p:nvSpPr>
            <p:cNvPr id="940" name="Google Shape;940;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8"/>
          <p:cNvGrpSpPr/>
          <p:nvPr/>
        </p:nvGrpSpPr>
        <p:grpSpPr>
          <a:xfrm>
            <a:off x="7459741" y="3204714"/>
            <a:ext cx="145405" cy="113794"/>
            <a:chOff x="4768325" y="2163475"/>
            <a:chExt cx="59700" cy="46725"/>
          </a:xfrm>
        </p:grpSpPr>
        <p:sp>
          <p:nvSpPr>
            <p:cNvPr id="944" name="Google Shape;944;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6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68"/>
          <p:cNvGrpSpPr/>
          <p:nvPr/>
        </p:nvGrpSpPr>
        <p:grpSpPr>
          <a:xfrm>
            <a:off x="7476059" y="3459808"/>
            <a:ext cx="112768" cy="106853"/>
            <a:chOff x="4768575" y="2253950"/>
            <a:chExt cx="46300" cy="43875"/>
          </a:xfrm>
        </p:grpSpPr>
        <p:sp>
          <p:nvSpPr>
            <p:cNvPr id="953" name="Google Shape;953;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68"/>
          <p:cNvGrpSpPr/>
          <p:nvPr/>
        </p:nvGrpSpPr>
        <p:grpSpPr>
          <a:xfrm>
            <a:off x="7775682" y="3948834"/>
            <a:ext cx="118187" cy="146246"/>
            <a:chOff x="4960900" y="2433225"/>
            <a:chExt cx="48525" cy="60050"/>
          </a:xfrm>
        </p:grpSpPr>
        <p:sp>
          <p:nvSpPr>
            <p:cNvPr id="956" name="Google Shape;956;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68"/>
          <p:cNvGrpSpPr/>
          <p:nvPr/>
        </p:nvGrpSpPr>
        <p:grpSpPr>
          <a:xfrm>
            <a:off x="7464247" y="4212895"/>
            <a:ext cx="136394" cy="143810"/>
            <a:chOff x="4854075" y="2527625"/>
            <a:chExt cx="56000" cy="59050"/>
          </a:xfrm>
        </p:grpSpPr>
        <p:sp>
          <p:nvSpPr>
            <p:cNvPr id="959" name="Google Shape;959;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6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68"/>
          <p:cNvGrpSpPr/>
          <p:nvPr/>
        </p:nvGrpSpPr>
        <p:grpSpPr>
          <a:xfrm>
            <a:off x="8088458" y="3676639"/>
            <a:ext cx="99312" cy="160797"/>
            <a:chOff x="5059700" y="2334775"/>
            <a:chExt cx="40775" cy="66025"/>
          </a:xfrm>
        </p:grpSpPr>
        <p:sp>
          <p:nvSpPr>
            <p:cNvPr id="965" name="Google Shape;965;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68"/>
          <p:cNvGrpSpPr/>
          <p:nvPr/>
        </p:nvGrpSpPr>
        <p:grpSpPr>
          <a:xfrm>
            <a:off x="8045622" y="3941771"/>
            <a:ext cx="184984" cy="160371"/>
            <a:chOff x="5037700" y="2430325"/>
            <a:chExt cx="75950" cy="65850"/>
          </a:xfrm>
        </p:grpSpPr>
        <p:sp>
          <p:nvSpPr>
            <p:cNvPr id="975" name="Google Shape;975;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68"/>
          <p:cNvGrpSpPr/>
          <p:nvPr/>
        </p:nvGrpSpPr>
        <p:grpSpPr>
          <a:xfrm>
            <a:off x="7465128" y="3708223"/>
            <a:ext cx="173014" cy="97629"/>
            <a:chOff x="4756975" y="2341800"/>
            <a:chExt cx="91975" cy="51925"/>
          </a:xfrm>
        </p:grpSpPr>
        <p:sp>
          <p:nvSpPr>
            <p:cNvPr id="978" name="Google Shape;978;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68"/>
          <p:cNvGrpSpPr/>
          <p:nvPr/>
        </p:nvGrpSpPr>
        <p:grpSpPr>
          <a:xfrm>
            <a:off x="7732065" y="4196920"/>
            <a:ext cx="212497" cy="175761"/>
            <a:chOff x="4943575" y="2516350"/>
            <a:chExt cx="98675" cy="81700"/>
          </a:xfrm>
        </p:grpSpPr>
        <p:sp>
          <p:nvSpPr>
            <p:cNvPr id="999" name="Google Shape;999;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6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8"/>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8"/>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grpSp>
        <p:nvGrpSpPr>
          <p:cNvPr id="1086" name="Google Shape;1086;p69"/>
          <p:cNvGrpSpPr/>
          <p:nvPr/>
        </p:nvGrpSpPr>
        <p:grpSpPr>
          <a:xfrm>
            <a:off x="745571" y="1168666"/>
            <a:ext cx="2492868" cy="1379876"/>
            <a:chOff x="2654821" y="2311071"/>
            <a:chExt cx="2279715" cy="1262120"/>
          </a:xfrm>
        </p:grpSpPr>
        <p:grpSp>
          <p:nvGrpSpPr>
            <p:cNvPr id="1087" name="Google Shape;1087;p69"/>
            <p:cNvGrpSpPr/>
            <p:nvPr/>
          </p:nvGrpSpPr>
          <p:grpSpPr>
            <a:xfrm>
              <a:off x="4034269" y="2840745"/>
              <a:ext cx="40212" cy="36437"/>
              <a:chOff x="4293400" y="2574725"/>
              <a:chExt cx="84425" cy="80100"/>
            </a:xfrm>
          </p:grpSpPr>
          <p:sp>
            <p:nvSpPr>
              <p:cNvPr id="1088" name="Google Shape;1088;p6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89" name="Google Shape;1089;p6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69"/>
            <p:cNvGrpSpPr/>
            <p:nvPr/>
          </p:nvGrpSpPr>
          <p:grpSpPr>
            <a:xfrm>
              <a:off x="3894606" y="2334874"/>
              <a:ext cx="913198" cy="518984"/>
              <a:chOff x="4000175" y="1462675"/>
              <a:chExt cx="1917275" cy="1140875"/>
            </a:xfrm>
          </p:grpSpPr>
          <p:sp>
            <p:nvSpPr>
              <p:cNvPr id="1091" name="Google Shape;1091;p6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92" name="Google Shape;1092;p69"/>
              <p:cNvGrpSpPr/>
              <p:nvPr/>
            </p:nvGrpSpPr>
            <p:grpSpPr>
              <a:xfrm>
                <a:off x="4000175" y="1462675"/>
                <a:ext cx="1917275" cy="1140875"/>
                <a:chOff x="4000175" y="1462675"/>
                <a:chExt cx="1917275" cy="1140875"/>
              </a:xfrm>
            </p:grpSpPr>
            <p:sp>
              <p:nvSpPr>
                <p:cNvPr id="1093" name="Google Shape;1093;p6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94" name="Google Shape;1094;p6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98" name="Google Shape;1098;p6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9" name="Google Shape;1099;p69"/>
            <p:cNvGrpSpPr/>
            <p:nvPr/>
          </p:nvGrpSpPr>
          <p:grpSpPr>
            <a:xfrm>
              <a:off x="3875768" y="2846704"/>
              <a:ext cx="44796" cy="47366"/>
              <a:chOff x="3960625" y="2587825"/>
              <a:chExt cx="94050" cy="104125"/>
            </a:xfrm>
          </p:grpSpPr>
          <p:sp>
            <p:nvSpPr>
              <p:cNvPr id="1100" name="Google Shape;1100;p6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01" name="Google Shape;1101;p6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9"/>
            <p:cNvGrpSpPr/>
            <p:nvPr/>
          </p:nvGrpSpPr>
          <p:grpSpPr>
            <a:xfrm>
              <a:off x="3782759" y="2807162"/>
              <a:ext cx="82686" cy="85487"/>
              <a:chOff x="3765350" y="2500900"/>
              <a:chExt cx="173600" cy="187925"/>
            </a:xfrm>
          </p:grpSpPr>
          <p:sp>
            <p:nvSpPr>
              <p:cNvPr id="1103" name="Google Shape;1103;p6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04" name="Google Shape;1104;p6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69"/>
            <p:cNvGrpSpPr/>
            <p:nvPr/>
          </p:nvGrpSpPr>
          <p:grpSpPr>
            <a:xfrm>
              <a:off x="3775674" y="2798496"/>
              <a:ext cx="40545" cy="23564"/>
              <a:chOff x="3750475" y="2481850"/>
              <a:chExt cx="85125" cy="51800"/>
            </a:xfrm>
          </p:grpSpPr>
          <p:sp>
            <p:nvSpPr>
              <p:cNvPr id="1110" name="Google Shape;1110;p6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12" name="Google Shape;1112;p69"/>
            <p:cNvGrpSpPr/>
            <p:nvPr/>
          </p:nvGrpSpPr>
          <p:grpSpPr>
            <a:xfrm>
              <a:off x="3716946" y="2776024"/>
              <a:ext cx="81971" cy="76912"/>
              <a:chOff x="3627175" y="2432450"/>
              <a:chExt cx="172100" cy="169075"/>
            </a:xfrm>
          </p:grpSpPr>
          <p:sp>
            <p:nvSpPr>
              <p:cNvPr id="1113" name="Google Shape;1113;p6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15" name="Google Shape;1115;p6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16" name="Google Shape;1116;p69"/>
            <p:cNvGrpSpPr/>
            <p:nvPr/>
          </p:nvGrpSpPr>
          <p:grpSpPr>
            <a:xfrm>
              <a:off x="3685682" y="2845624"/>
              <a:ext cx="29311" cy="45055"/>
              <a:chOff x="3561536" y="2585450"/>
              <a:chExt cx="61539" cy="99045"/>
            </a:xfrm>
          </p:grpSpPr>
          <p:sp>
            <p:nvSpPr>
              <p:cNvPr id="1117" name="Google Shape;1117;p6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19" name="Google Shape;1119;p69"/>
            <p:cNvGrpSpPr/>
            <p:nvPr/>
          </p:nvGrpSpPr>
          <p:grpSpPr>
            <a:xfrm>
              <a:off x="3849905" y="2572252"/>
              <a:ext cx="74339" cy="119559"/>
              <a:chOff x="3906325" y="1984500"/>
              <a:chExt cx="156075" cy="262825"/>
            </a:xfrm>
          </p:grpSpPr>
          <p:sp>
            <p:nvSpPr>
              <p:cNvPr id="1120" name="Google Shape;1120;p6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21" name="Google Shape;1121;p6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69"/>
            <p:cNvGrpSpPr/>
            <p:nvPr/>
          </p:nvGrpSpPr>
          <p:grpSpPr>
            <a:xfrm>
              <a:off x="2654821" y="2414345"/>
              <a:ext cx="667570" cy="558731"/>
              <a:chOff x="1397225" y="1637375"/>
              <a:chExt cx="1401575" cy="1228250"/>
            </a:xfrm>
          </p:grpSpPr>
          <p:sp>
            <p:nvSpPr>
              <p:cNvPr id="1123" name="Google Shape;1123;p6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24" name="Google Shape;1124;p69"/>
              <p:cNvGrpSpPr/>
              <p:nvPr/>
            </p:nvGrpSpPr>
            <p:grpSpPr>
              <a:xfrm>
                <a:off x="1397225" y="1637375"/>
                <a:ext cx="1398775" cy="1228250"/>
                <a:chOff x="1397225" y="1637375"/>
                <a:chExt cx="1398775" cy="1228250"/>
              </a:xfrm>
            </p:grpSpPr>
            <p:sp>
              <p:nvSpPr>
                <p:cNvPr id="1125" name="Google Shape;1125;p6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7" name="Google Shape;1127;p69"/>
            <p:cNvGrpSpPr/>
            <p:nvPr/>
          </p:nvGrpSpPr>
          <p:grpSpPr>
            <a:xfrm>
              <a:off x="3230417" y="3103734"/>
              <a:ext cx="282982" cy="280332"/>
              <a:chOff x="2605700" y="3152850"/>
              <a:chExt cx="594125" cy="616250"/>
            </a:xfrm>
          </p:grpSpPr>
          <p:sp>
            <p:nvSpPr>
              <p:cNvPr id="1128" name="Google Shape;1128;p6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29" name="Google Shape;1129;p6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30" name="Google Shape;1130;p69"/>
            <p:cNvGrpSpPr/>
            <p:nvPr/>
          </p:nvGrpSpPr>
          <p:grpSpPr>
            <a:xfrm>
              <a:off x="3265985" y="3226989"/>
              <a:ext cx="87151" cy="346202"/>
              <a:chOff x="2680375" y="3423800"/>
              <a:chExt cx="182975" cy="761050"/>
            </a:xfrm>
          </p:grpSpPr>
          <p:sp>
            <p:nvSpPr>
              <p:cNvPr id="1131" name="Google Shape;1131;p6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32" name="Google Shape;1132;p6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69"/>
            <p:cNvGrpSpPr/>
            <p:nvPr/>
          </p:nvGrpSpPr>
          <p:grpSpPr>
            <a:xfrm>
              <a:off x="3855466" y="3289811"/>
              <a:ext cx="112514" cy="94210"/>
              <a:chOff x="3918000" y="3561900"/>
              <a:chExt cx="236225" cy="207100"/>
            </a:xfrm>
          </p:grpSpPr>
          <p:sp>
            <p:nvSpPr>
              <p:cNvPr id="1134" name="Google Shape;1134;p6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35" name="Google Shape;1135;p6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6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39" name="Google Shape;1139;p69"/>
            <p:cNvGrpSpPr/>
            <p:nvPr/>
          </p:nvGrpSpPr>
          <p:grpSpPr>
            <a:xfrm>
              <a:off x="2905224" y="2311071"/>
              <a:ext cx="596721" cy="528992"/>
              <a:chOff x="1922950" y="1410350"/>
              <a:chExt cx="1252825" cy="1162875"/>
            </a:xfrm>
          </p:grpSpPr>
          <p:sp>
            <p:nvSpPr>
              <p:cNvPr id="1140" name="Google Shape;1140;p6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56" name="Google Shape;1156;p6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76" name="Google Shape;1176;p6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7" name="Google Shape;1177;p6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69"/>
            <p:cNvGrpSpPr/>
            <p:nvPr/>
          </p:nvGrpSpPr>
          <p:grpSpPr>
            <a:xfrm>
              <a:off x="3280929" y="3294542"/>
              <a:ext cx="109894" cy="272224"/>
              <a:chOff x="2711750" y="3572300"/>
              <a:chExt cx="230725" cy="598425"/>
            </a:xfrm>
          </p:grpSpPr>
          <p:sp>
            <p:nvSpPr>
              <p:cNvPr id="1179" name="Google Shape;1179;p6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69"/>
            <p:cNvGrpSpPr/>
            <p:nvPr/>
          </p:nvGrpSpPr>
          <p:grpSpPr>
            <a:xfrm>
              <a:off x="3790439" y="2408636"/>
              <a:ext cx="73017" cy="75684"/>
              <a:chOff x="3781475" y="1624825"/>
              <a:chExt cx="153300" cy="166375"/>
            </a:xfrm>
          </p:grpSpPr>
          <p:sp>
            <p:nvSpPr>
              <p:cNvPr id="1183" name="Google Shape;1183;p6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69"/>
            <p:cNvGrpSpPr/>
            <p:nvPr/>
          </p:nvGrpSpPr>
          <p:grpSpPr>
            <a:xfrm>
              <a:off x="4403342" y="3107749"/>
              <a:ext cx="316680" cy="101374"/>
              <a:chOff x="5068275" y="3161675"/>
              <a:chExt cx="664875" cy="222850"/>
            </a:xfrm>
          </p:grpSpPr>
          <p:sp>
            <p:nvSpPr>
              <p:cNvPr id="1195" name="Google Shape;1195;p6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6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69"/>
            <p:cNvGrpSpPr/>
            <p:nvPr/>
          </p:nvGrpSpPr>
          <p:grpSpPr>
            <a:xfrm>
              <a:off x="3697513" y="2707266"/>
              <a:ext cx="59549" cy="79733"/>
              <a:chOff x="3586375" y="2281300"/>
              <a:chExt cx="125025" cy="175275"/>
            </a:xfrm>
          </p:grpSpPr>
          <p:sp>
            <p:nvSpPr>
              <p:cNvPr id="1229" name="Google Shape;1229;p6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6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69"/>
            <p:cNvGrpSpPr/>
            <p:nvPr/>
          </p:nvGrpSpPr>
          <p:grpSpPr>
            <a:xfrm>
              <a:off x="4513224" y="3221724"/>
              <a:ext cx="274563" cy="280321"/>
              <a:chOff x="5298975" y="3412225"/>
              <a:chExt cx="576450" cy="616225"/>
            </a:xfrm>
          </p:grpSpPr>
          <p:sp>
            <p:nvSpPr>
              <p:cNvPr id="1233" name="Google Shape;1233;p6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4" name="Google Shape;1234;p6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69"/>
            <p:cNvGrpSpPr/>
            <p:nvPr/>
          </p:nvGrpSpPr>
          <p:grpSpPr>
            <a:xfrm>
              <a:off x="4824403" y="3421846"/>
              <a:ext cx="110132" cy="130647"/>
              <a:chOff x="5952300" y="3852150"/>
              <a:chExt cx="231225" cy="287200"/>
            </a:xfrm>
          </p:grpSpPr>
          <p:sp>
            <p:nvSpPr>
              <p:cNvPr id="1236" name="Google Shape;1236;p6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6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69"/>
            <p:cNvGrpSpPr/>
            <p:nvPr/>
          </p:nvGrpSpPr>
          <p:grpSpPr>
            <a:xfrm>
              <a:off x="4295710" y="3079670"/>
              <a:ext cx="14968" cy="27135"/>
              <a:chOff x="4842300" y="3099950"/>
              <a:chExt cx="31425" cy="59650"/>
            </a:xfrm>
          </p:grpSpPr>
          <p:sp>
            <p:nvSpPr>
              <p:cNvPr id="1247" name="Google Shape;1247;p6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9"/>
            <p:cNvGrpSpPr/>
            <p:nvPr/>
          </p:nvGrpSpPr>
          <p:grpSpPr>
            <a:xfrm>
              <a:off x="3831056" y="2816010"/>
              <a:ext cx="37378" cy="27612"/>
              <a:chOff x="3866750" y="2520350"/>
              <a:chExt cx="78475" cy="60700"/>
            </a:xfrm>
          </p:grpSpPr>
          <p:sp>
            <p:nvSpPr>
              <p:cNvPr id="1260" name="Google Shape;1260;p6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6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1" name="Google Shape;1281;p6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3" name="Google Shape;1293;p6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69"/>
            <p:cNvGrpSpPr/>
            <p:nvPr/>
          </p:nvGrpSpPr>
          <p:grpSpPr>
            <a:xfrm>
              <a:off x="3632736" y="3051591"/>
              <a:ext cx="63288" cy="45217"/>
              <a:chOff x="3450375" y="3038225"/>
              <a:chExt cx="132875" cy="99400"/>
            </a:xfrm>
          </p:grpSpPr>
          <p:sp>
            <p:nvSpPr>
              <p:cNvPr id="1307" name="Google Shape;1307;p6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6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8" name="Google Shape;1318;p6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8" name="Google Shape;1328;p6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34" name="Google Shape;1334;p6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69"/>
          <p:cNvGrpSpPr/>
          <p:nvPr/>
        </p:nvGrpSpPr>
        <p:grpSpPr>
          <a:xfrm>
            <a:off x="3554131" y="1233340"/>
            <a:ext cx="2078182" cy="1366558"/>
            <a:chOff x="235800" y="830650"/>
            <a:chExt cx="6978450" cy="4588844"/>
          </a:xfrm>
        </p:grpSpPr>
        <p:sp>
          <p:nvSpPr>
            <p:cNvPr id="1345" name="Google Shape;1345;p6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69"/>
          <p:cNvGrpSpPr/>
          <p:nvPr/>
        </p:nvGrpSpPr>
        <p:grpSpPr>
          <a:xfrm>
            <a:off x="742628" y="3064442"/>
            <a:ext cx="2622876" cy="1333540"/>
            <a:chOff x="238125" y="1038125"/>
            <a:chExt cx="7146800" cy="3633625"/>
          </a:xfrm>
        </p:grpSpPr>
        <p:sp>
          <p:nvSpPr>
            <p:cNvPr id="1352" name="Google Shape;1352;p6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69"/>
          <p:cNvGrpSpPr/>
          <p:nvPr/>
        </p:nvGrpSpPr>
        <p:grpSpPr>
          <a:xfrm>
            <a:off x="5857556" y="1206552"/>
            <a:ext cx="2590840" cy="1380235"/>
            <a:chOff x="233350" y="949250"/>
            <a:chExt cx="7137300" cy="3802300"/>
          </a:xfrm>
        </p:grpSpPr>
        <p:sp>
          <p:nvSpPr>
            <p:cNvPr id="2925" name="Google Shape;2925;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69"/>
          <p:cNvGrpSpPr/>
          <p:nvPr/>
        </p:nvGrpSpPr>
        <p:grpSpPr>
          <a:xfrm>
            <a:off x="7671985" y="3251325"/>
            <a:ext cx="104231" cy="320340"/>
            <a:chOff x="7564426" y="3224343"/>
            <a:chExt cx="119985" cy="368801"/>
          </a:xfrm>
        </p:grpSpPr>
        <p:sp>
          <p:nvSpPr>
            <p:cNvPr id="2977" name="Google Shape;2977;p6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69"/>
          <p:cNvGrpSpPr/>
          <p:nvPr/>
        </p:nvGrpSpPr>
        <p:grpSpPr>
          <a:xfrm>
            <a:off x="7371473" y="3245427"/>
            <a:ext cx="189489" cy="332132"/>
            <a:chOff x="8370831" y="3202002"/>
            <a:chExt cx="218129" cy="382376"/>
          </a:xfrm>
        </p:grpSpPr>
        <p:sp>
          <p:nvSpPr>
            <p:cNvPr id="2980" name="Google Shape;2980;p6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69"/>
          <p:cNvGrpSpPr/>
          <p:nvPr/>
        </p:nvGrpSpPr>
        <p:grpSpPr>
          <a:xfrm>
            <a:off x="8094863" y="3656559"/>
            <a:ext cx="309429" cy="267000"/>
            <a:chOff x="6742064" y="3750480"/>
            <a:chExt cx="399315" cy="344560"/>
          </a:xfrm>
        </p:grpSpPr>
        <p:sp>
          <p:nvSpPr>
            <p:cNvPr id="2983" name="Google Shape;2983;p6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69"/>
          <p:cNvGrpSpPr/>
          <p:nvPr/>
        </p:nvGrpSpPr>
        <p:grpSpPr>
          <a:xfrm>
            <a:off x="7633882" y="4007606"/>
            <a:ext cx="180437" cy="281608"/>
            <a:chOff x="7248525" y="3739696"/>
            <a:chExt cx="230531" cy="359790"/>
          </a:xfrm>
        </p:grpSpPr>
        <p:sp>
          <p:nvSpPr>
            <p:cNvPr id="2986" name="Google Shape;2986;p6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69"/>
          <p:cNvGrpSpPr/>
          <p:nvPr/>
        </p:nvGrpSpPr>
        <p:grpSpPr>
          <a:xfrm>
            <a:off x="7879801" y="3650830"/>
            <a:ext cx="162896" cy="278710"/>
            <a:chOff x="7601242" y="3729267"/>
            <a:chExt cx="222566" cy="380803"/>
          </a:xfrm>
        </p:grpSpPr>
        <p:sp>
          <p:nvSpPr>
            <p:cNvPr id="2989" name="Google Shape;2989;p6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1" name="Google Shape;2991;p6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69"/>
          <p:cNvGrpSpPr/>
          <p:nvPr/>
        </p:nvGrpSpPr>
        <p:grpSpPr>
          <a:xfrm>
            <a:off x="7369446" y="3651971"/>
            <a:ext cx="193543" cy="275990"/>
            <a:chOff x="8304647" y="3738687"/>
            <a:chExt cx="225076" cy="320956"/>
          </a:xfrm>
        </p:grpSpPr>
        <p:sp>
          <p:nvSpPr>
            <p:cNvPr id="2993" name="Google Shape;2993;p6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69"/>
          <p:cNvGrpSpPr/>
          <p:nvPr/>
        </p:nvGrpSpPr>
        <p:grpSpPr>
          <a:xfrm>
            <a:off x="7641939" y="3651971"/>
            <a:ext cx="178492" cy="275990"/>
            <a:chOff x="8615101" y="3738687"/>
            <a:chExt cx="207573" cy="320956"/>
          </a:xfrm>
        </p:grpSpPr>
        <p:sp>
          <p:nvSpPr>
            <p:cNvPr id="2997" name="Google Shape;2997;p6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0" name="Google Shape;3000;p6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69"/>
          <p:cNvGrpSpPr/>
          <p:nvPr/>
        </p:nvGrpSpPr>
        <p:grpSpPr>
          <a:xfrm>
            <a:off x="6036644" y="3773459"/>
            <a:ext cx="557670" cy="511283"/>
            <a:chOff x="6015419" y="3716859"/>
            <a:chExt cx="557671" cy="511283"/>
          </a:xfrm>
        </p:grpSpPr>
        <p:sp>
          <p:nvSpPr>
            <p:cNvPr id="3002" name="Google Shape;3002;p6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69"/>
            <p:cNvGrpSpPr/>
            <p:nvPr/>
          </p:nvGrpSpPr>
          <p:grpSpPr>
            <a:xfrm>
              <a:off x="6036094" y="3716980"/>
              <a:ext cx="529860" cy="510468"/>
              <a:chOff x="6036094" y="3716980"/>
              <a:chExt cx="529860" cy="510468"/>
            </a:xfrm>
          </p:grpSpPr>
          <p:sp>
            <p:nvSpPr>
              <p:cNvPr id="3004" name="Google Shape;3004;p6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4" name="Google Shape;3014;p69"/>
          <p:cNvGrpSpPr/>
          <p:nvPr/>
        </p:nvGrpSpPr>
        <p:grpSpPr>
          <a:xfrm>
            <a:off x="6665529" y="3130228"/>
            <a:ext cx="576302" cy="511871"/>
            <a:chOff x="6644304" y="3073628"/>
            <a:chExt cx="576302" cy="511871"/>
          </a:xfrm>
        </p:grpSpPr>
        <p:sp>
          <p:nvSpPr>
            <p:cNvPr id="3015" name="Google Shape;3015;p6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69"/>
            <p:cNvGrpSpPr/>
            <p:nvPr/>
          </p:nvGrpSpPr>
          <p:grpSpPr>
            <a:xfrm>
              <a:off x="6712169" y="3085440"/>
              <a:ext cx="481622" cy="494913"/>
              <a:chOff x="6712169" y="3085440"/>
              <a:chExt cx="481622" cy="494913"/>
            </a:xfrm>
          </p:grpSpPr>
          <p:sp>
            <p:nvSpPr>
              <p:cNvPr id="3017" name="Google Shape;3017;p6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2" name="Google Shape;3022;p6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5" name="Google Shape;3025;p6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6" name="Google Shape;3026;p69"/>
          <p:cNvGrpSpPr/>
          <p:nvPr/>
        </p:nvGrpSpPr>
        <p:grpSpPr>
          <a:xfrm>
            <a:off x="6673379" y="3773223"/>
            <a:ext cx="560631" cy="511352"/>
            <a:chOff x="6652154" y="3716623"/>
            <a:chExt cx="560631" cy="511352"/>
          </a:xfrm>
        </p:grpSpPr>
        <p:sp>
          <p:nvSpPr>
            <p:cNvPr id="3027" name="Google Shape;3027;p6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8" name="Google Shape;3028;p69"/>
            <p:cNvGrpSpPr/>
            <p:nvPr/>
          </p:nvGrpSpPr>
          <p:grpSpPr>
            <a:xfrm>
              <a:off x="6669657" y="3716715"/>
              <a:ext cx="466779" cy="464290"/>
              <a:chOff x="6669657" y="3716715"/>
              <a:chExt cx="466779" cy="464290"/>
            </a:xfrm>
          </p:grpSpPr>
          <p:sp>
            <p:nvSpPr>
              <p:cNvPr id="3029" name="Google Shape;3029;p6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2" name="Google Shape;3042;p69"/>
          <p:cNvGrpSpPr/>
          <p:nvPr/>
        </p:nvGrpSpPr>
        <p:grpSpPr>
          <a:xfrm>
            <a:off x="7867470" y="4054631"/>
            <a:ext cx="187557" cy="187557"/>
            <a:chOff x="8565775" y="671075"/>
            <a:chExt cx="441000" cy="441000"/>
          </a:xfrm>
        </p:grpSpPr>
        <p:sp>
          <p:nvSpPr>
            <p:cNvPr id="3043" name="Google Shape;3043;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5" name="Google Shape;3045;p6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7" name="Google Shape;3047;p69"/>
          <p:cNvGrpSpPr/>
          <p:nvPr/>
        </p:nvGrpSpPr>
        <p:grpSpPr>
          <a:xfrm>
            <a:off x="6021325" y="3132850"/>
            <a:ext cx="587871" cy="512373"/>
            <a:chOff x="6000100" y="3076250"/>
            <a:chExt cx="587871" cy="512373"/>
          </a:xfrm>
        </p:grpSpPr>
        <p:sp>
          <p:nvSpPr>
            <p:cNvPr id="3048" name="Google Shape;3048;p6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69"/>
            <p:cNvGrpSpPr/>
            <p:nvPr/>
          </p:nvGrpSpPr>
          <p:grpSpPr>
            <a:xfrm>
              <a:off x="6031360" y="3076713"/>
              <a:ext cx="539107" cy="480965"/>
              <a:chOff x="6031360" y="3076713"/>
              <a:chExt cx="539107" cy="480965"/>
            </a:xfrm>
          </p:grpSpPr>
          <p:sp>
            <p:nvSpPr>
              <p:cNvPr id="3050" name="Google Shape;3050;p6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7" name="Google Shape;3057;p69"/>
          <p:cNvGrpSpPr/>
          <p:nvPr/>
        </p:nvGrpSpPr>
        <p:grpSpPr>
          <a:xfrm>
            <a:off x="3597785" y="3065882"/>
            <a:ext cx="2241344" cy="1330656"/>
            <a:chOff x="3597785" y="3065882"/>
            <a:chExt cx="2241344" cy="1330656"/>
          </a:xfrm>
        </p:grpSpPr>
        <p:grpSp>
          <p:nvGrpSpPr>
            <p:cNvPr id="3058" name="Google Shape;3058;p69"/>
            <p:cNvGrpSpPr/>
            <p:nvPr/>
          </p:nvGrpSpPr>
          <p:grpSpPr>
            <a:xfrm>
              <a:off x="5296908" y="3937355"/>
              <a:ext cx="143198" cy="32380"/>
              <a:chOff x="5296908" y="3937355"/>
              <a:chExt cx="143198" cy="32380"/>
            </a:xfrm>
          </p:grpSpPr>
          <p:sp>
            <p:nvSpPr>
              <p:cNvPr id="3059" name="Google Shape;3059;p6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0" name="Google Shape;3060;p69"/>
              <p:cNvGrpSpPr/>
              <p:nvPr/>
            </p:nvGrpSpPr>
            <p:grpSpPr>
              <a:xfrm>
                <a:off x="5402331" y="3937355"/>
                <a:ext cx="37776" cy="32380"/>
                <a:chOff x="5402331" y="3937355"/>
                <a:chExt cx="37776" cy="32380"/>
              </a:xfrm>
            </p:grpSpPr>
            <p:sp>
              <p:nvSpPr>
                <p:cNvPr id="3061" name="Google Shape;3061;p6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69"/>
              <p:cNvGrpSpPr/>
              <p:nvPr/>
            </p:nvGrpSpPr>
            <p:grpSpPr>
              <a:xfrm>
                <a:off x="5296908" y="3937355"/>
                <a:ext cx="37783" cy="32380"/>
                <a:chOff x="5296908" y="3937355"/>
                <a:chExt cx="37783" cy="32380"/>
              </a:xfrm>
            </p:grpSpPr>
            <p:sp>
              <p:nvSpPr>
                <p:cNvPr id="3064" name="Google Shape;3064;p6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6" name="Google Shape;3066;p69"/>
            <p:cNvGrpSpPr/>
            <p:nvPr/>
          </p:nvGrpSpPr>
          <p:grpSpPr>
            <a:xfrm>
              <a:off x="4724163" y="3119631"/>
              <a:ext cx="120838" cy="84218"/>
              <a:chOff x="4724163" y="3119631"/>
              <a:chExt cx="120838" cy="84218"/>
            </a:xfrm>
          </p:grpSpPr>
          <p:grpSp>
            <p:nvGrpSpPr>
              <p:cNvPr id="3067" name="Google Shape;3067;p69"/>
              <p:cNvGrpSpPr/>
              <p:nvPr/>
            </p:nvGrpSpPr>
            <p:grpSpPr>
              <a:xfrm>
                <a:off x="4746712" y="3132773"/>
                <a:ext cx="86869" cy="56424"/>
                <a:chOff x="4746712" y="3132773"/>
                <a:chExt cx="86869" cy="56424"/>
              </a:xfrm>
            </p:grpSpPr>
            <p:sp>
              <p:nvSpPr>
                <p:cNvPr id="3068" name="Google Shape;3068;p6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69"/>
              <p:cNvGrpSpPr/>
              <p:nvPr/>
            </p:nvGrpSpPr>
            <p:grpSpPr>
              <a:xfrm>
                <a:off x="4773634" y="3143336"/>
                <a:ext cx="37776" cy="32451"/>
                <a:chOff x="4773634" y="3143336"/>
                <a:chExt cx="37776" cy="32451"/>
              </a:xfrm>
            </p:grpSpPr>
            <p:sp>
              <p:nvSpPr>
                <p:cNvPr id="3071" name="Google Shape;3071;p6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69"/>
              <p:cNvGrpSpPr/>
              <p:nvPr/>
            </p:nvGrpSpPr>
            <p:grpSpPr>
              <a:xfrm>
                <a:off x="4724163" y="3131248"/>
                <a:ext cx="37776" cy="32459"/>
                <a:chOff x="4724163" y="3131248"/>
                <a:chExt cx="37776" cy="32459"/>
              </a:xfrm>
            </p:grpSpPr>
            <p:sp>
              <p:nvSpPr>
                <p:cNvPr id="3074" name="Google Shape;3074;p6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69"/>
              <p:cNvGrpSpPr/>
              <p:nvPr/>
            </p:nvGrpSpPr>
            <p:grpSpPr>
              <a:xfrm>
                <a:off x="4755081" y="3176054"/>
                <a:ext cx="32357" cy="27795"/>
                <a:chOff x="4755081" y="3176054"/>
                <a:chExt cx="32357" cy="27795"/>
              </a:xfrm>
            </p:grpSpPr>
            <p:sp>
              <p:nvSpPr>
                <p:cNvPr id="3077" name="Google Shape;3077;p6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69"/>
              <p:cNvGrpSpPr/>
              <p:nvPr/>
            </p:nvGrpSpPr>
            <p:grpSpPr>
              <a:xfrm>
                <a:off x="4812550" y="3119631"/>
                <a:ext cx="32451" cy="27803"/>
                <a:chOff x="4812550" y="3119631"/>
                <a:chExt cx="32451" cy="27803"/>
              </a:xfrm>
            </p:grpSpPr>
            <p:sp>
              <p:nvSpPr>
                <p:cNvPr id="3080" name="Google Shape;3080;p6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2" name="Google Shape;3082;p69"/>
            <p:cNvGrpSpPr/>
            <p:nvPr/>
          </p:nvGrpSpPr>
          <p:grpSpPr>
            <a:xfrm>
              <a:off x="5382826" y="4027197"/>
              <a:ext cx="268967" cy="250422"/>
              <a:chOff x="5382826" y="4027197"/>
              <a:chExt cx="268967" cy="250422"/>
            </a:xfrm>
          </p:grpSpPr>
          <p:grpSp>
            <p:nvGrpSpPr>
              <p:cNvPr id="3083" name="Google Shape;3083;p69"/>
              <p:cNvGrpSpPr/>
              <p:nvPr/>
            </p:nvGrpSpPr>
            <p:grpSpPr>
              <a:xfrm>
                <a:off x="5405280" y="4042510"/>
                <a:ext cx="237570" cy="218647"/>
                <a:chOff x="5405280" y="4042510"/>
                <a:chExt cx="237570" cy="218647"/>
              </a:xfrm>
            </p:grpSpPr>
            <p:sp>
              <p:nvSpPr>
                <p:cNvPr id="3084" name="Google Shape;3084;p6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69"/>
              <p:cNvGrpSpPr/>
              <p:nvPr/>
            </p:nvGrpSpPr>
            <p:grpSpPr>
              <a:xfrm>
                <a:off x="5382826" y="4125549"/>
                <a:ext cx="37776" cy="32380"/>
                <a:chOff x="5382826" y="4125549"/>
                <a:chExt cx="37776" cy="32380"/>
              </a:xfrm>
            </p:grpSpPr>
            <p:sp>
              <p:nvSpPr>
                <p:cNvPr id="3091" name="Google Shape;3091;p6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69"/>
              <p:cNvGrpSpPr/>
              <p:nvPr/>
            </p:nvGrpSpPr>
            <p:grpSpPr>
              <a:xfrm>
                <a:off x="5475680" y="4195587"/>
                <a:ext cx="37783" cy="32364"/>
                <a:chOff x="5475680" y="4195587"/>
                <a:chExt cx="37783" cy="32364"/>
              </a:xfrm>
            </p:grpSpPr>
            <p:sp>
              <p:nvSpPr>
                <p:cNvPr id="3094" name="Google Shape;3094;p6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69"/>
              <p:cNvGrpSpPr/>
              <p:nvPr/>
            </p:nvGrpSpPr>
            <p:grpSpPr>
              <a:xfrm>
                <a:off x="5532575" y="4027197"/>
                <a:ext cx="33308" cy="32262"/>
                <a:chOff x="5532575" y="4027197"/>
                <a:chExt cx="33308" cy="32262"/>
              </a:xfrm>
            </p:grpSpPr>
            <p:sp>
              <p:nvSpPr>
                <p:cNvPr id="3097" name="Google Shape;3097;p6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69"/>
              <p:cNvGrpSpPr/>
              <p:nvPr/>
            </p:nvGrpSpPr>
            <p:grpSpPr>
              <a:xfrm>
                <a:off x="5590706" y="4245348"/>
                <a:ext cx="33497" cy="32270"/>
                <a:chOff x="5590706" y="4245348"/>
                <a:chExt cx="33497" cy="32270"/>
              </a:xfrm>
            </p:grpSpPr>
            <p:sp>
              <p:nvSpPr>
                <p:cNvPr id="3100" name="Google Shape;3100;p6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69"/>
              <p:cNvGrpSpPr/>
              <p:nvPr/>
            </p:nvGrpSpPr>
            <p:grpSpPr>
              <a:xfrm>
                <a:off x="5618681" y="4109677"/>
                <a:ext cx="33112" cy="32357"/>
                <a:chOff x="5618681" y="4109677"/>
                <a:chExt cx="33112" cy="32357"/>
              </a:xfrm>
            </p:grpSpPr>
            <p:sp>
              <p:nvSpPr>
                <p:cNvPr id="3103" name="Google Shape;3103;p6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69"/>
              <p:cNvGrpSpPr/>
              <p:nvPr/>
            </p:nvGrpSpPr>
            <p:grpSpPr>
              <a:xfrm>
                <a:off x="5479298" y="4128262"/>
                <a:ext cx="31405" cy="26906"/>
                <a:chOff x="5479298" y="4128262"/>
                <a:chExt cx="31405" cy="26906"/>
              </a:xfrm>
            </p:grpSpPr>
            <p:sp>
              <p:nvSpPr>
                <p:cNvPr id="3106" name="Google Shape;3106;p6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69"/>
              <p:cNvGrpSpPr/>
              <p:nvPr/>
            </p:nvGrpSpPr>
            <p:grpSpPr>
              <a:xfrm>
                <a:off x="5582903" y="4180116"/>
                <a:ext cx="31499" cy="26898"/>
                <a:chOff x="5582903" y="4180116"/>
                <a:chExt cx="31499" cy="26898"/>
              </a:xfrm>
            </p:grpSpPr>
            <p:sp>
              <p:nvSpPr>
                <p:cNvPr id="3109" name="Google Shape;3109;p6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1" name="Google Shape;3111;p69"/>
            <p:cNvGrpSpPr/>
            <p:nvPr/>
          </p:nvGrpSpPr>
          <p:grpSpPr>
            <a:xfrm>
              <a:off x="3977681" y="3230323"/>
              <a:ext cx="94584" cy="84085"/>
              <a:chOff x="3977681" y="3230323"/>
              <a:chExt cx="94584" cy="84085"/>
            </a:xfrm>
          </p:grpSpPr>
          <p:grpSp>
            <p:nvGrpSpPr>
              <p:cNvPr id="3112" name="Google Shape;3112;p69"/>
              <p:cNvGrpSpPr/>
              <p:nvPr/>
            </p:nvGrpSpPr>
            <p:grpSpPr>
              <a:xfrm>
                <a:off x="4000135" y="3243041"/>
                <a:ext cx="59570" cy="57186"/>
                <a:chOff x="4000135" y="3243041"/>
                <a:chExt cx="59570" cy="57186"/>
              </a:xfrm>
            </p:grpSpPr>
            <p:sp>
              <p:nvSpPr>
                <p:cNvPr id="3113" name="Google Shape;3113;p6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69"/>
              <p:cNvGrpSpPr/>
              <p:nvPr/>
            </p:nvGrpSpPr>
            <p:grpSpPr>
              <a:xfrm>
                <a:off x="3977681" y="3245872"/>
                <a:ext cx="37783" cy="32380"/>
                <a:chOff x="3977681" y="3245872"/>
                <a:chExt cx="37783" cy="32380"/>
              </a:xfrm>
            </p:grpSpPr>
            <p:sp>
              <p:nvSpPr>
                <p:cNvPr id="3117" name="Google Shape;3117;p6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69"/>
              <p:cNvGrpSpPr/>
              <p:nvPr/>
            </p:nvGrpSpPr>
            <p:grpSpPr>
              <a:xfrm>
                <a:off x="4040860" y="3262672"/>
                <a:ext cx="31405" cy="27001"/>
                <a:chOff x="4040860" y="3262672"/>
                <a:chExt cx="31405" cy="27001"/>
              </a:xfrm>
            </p:grpSpPr>
            <p:sp>
              <p:nvSpPr>
                <p:cNvPr id="3120" name="Google Shape;3120;p6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69"/>
              <p:cNvGrpSpPr/>
              <p:nvPr/>
            </p:nvGrpSpPr>
            <p:grpSpPr>
              <a:xfrm>
                <a:off x="4021072" y="3230323"/>
                <a:ext cx="31397" cy="26906"/>
                <a:chOff x="4021072" y="3230323"/>
                <a:chExt cx="31397" cy="26906"/>
              </a:xfrm>
            </p:grpSpPr>
            <p:sp>
              <p:nvSpPr>
                <p:cNvPr id="3123" name="Google Shape;3123;p6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69"/>
              <p:cNvGrpSpPr/>
              <p:nvPr/>
            </p:nvGrpSpPr>
            <p:grpSpPr>
              <a:xfrm>
                <a:off x="4001472" y="3287462"/>
                <a:ext cx="31499" cy="26945"/>
                <a:chOff x="4001472" y="3287462"/>
                <a:chExt cx="31499" cy="26945"/>
              </a:xfrm>
            </p:grpSpPr>
            <p:sp>
              <p:nvSpPr>
                <p:cNvPr id="3126" name="Google Shape;3126;p6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8" name="Google Shape;3128;p69"/>
            <p:cNvGrpSpPr/>
            <p:nvPr/>
          </p:nvGrpSpPr>
          <p:grpSpPr>
            <a:xfrm>
              <a:off x="4084715" y="3258865"/>
              <a:ext cx="184961" cy="137268"/>
              <a:chOff x="4084715" y="3258865"/>
              <a:chExt cx="184961" cy="137268"/>
            </a:xfrm>
          </p:grpSpPr>
          <p:grpSp>
            <p:nvGrpSpPr>
              <p:cNvPr id="3129" name="Google Shape;3129;p69"/>
              <p:cNvGrpSpPr/>
              <p:nvPr/>
            </p:nvGrpSpPr>
            <p:grpSpPr>
              <a:xfrm>
                <a:off x="4107453" y="3271583"/>
                <a:ext cx="153470" cy="110275"/>
                <a:chOff x="4107453" y="3271583"/>
                <a:chExt cx="153470" cy="110275"/>
              </a:xfrm>
            </p:grpSpPr>
            <p:sp>
              <p:nvSpPr>
                <p:cNvPr id="3130" name="Google Shape;3130;p6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69"/>
              <p:cNvGrpSpPr/>
              <p:nvPr/>
            </p:nvGrpSpPr>
            <p:grpSpPr>
              <a:xfrm>
                <a:off x="4136947" y="3258865"/>
                <a:ext cx="31499" cy="27001"/>
                <a:chOff x="4136947" y="3258865"/>
                <a:chExt cx="31499" cy="27001"/>
              </a:xfrm>
            </p:grpSpPr>
            <p:sp>
              <p:nvSpPr>
                <p:cNvPr id="3135" name="Google Shape;3135;p6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69"/>
              <p:cNvGrpSpPr/>
              <p:nvPr/>
            </p:nvGrpSpPr>
            <p:grpSpPr>
              <a:xfrm>
                <a:off x="4084715" y="3266478"/>
                <a:ext cx="31468" cy="26898"/>
                <a:chOff x="4084715" y="3266478"/>
                <a:chExt cx="31468" cy="26898"/>
              </a:xfrm>
            </p:grpSpPr>
            <p:sp>
              <p:nvSpPr>
                <p:cNvPr id="3138" name="Google Shape;3138;p6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69"/>
              <p:cNvGrpSpPr/>
              <p:nvPr/>
            </p:nvGrpSpPr>
            <p:grpSpPr>
              <a:xfrm>
                <a:off x="4159213" y="3279849"/>
                <a:ext cx="31405" cy="26945"/>
                <a:chOff x="4159213" y="3279849"/>
                <a:chExt cx="31405" cy="26945"/>
              </a:xfrm>
            </p:grpSpPr>
            <p:sp>
              <p:nvSpPr>
                <p:cNvPr id="3141" name="Google Shape;3141;p6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69"/>
              <p:cNvGrpSpPr/>
              <p:nvPr/>
            </p:nvGrpSpPr>
            <p:grpSpPr>
              <a:xfrm>
                <a:off x="4201550" y="3266502"/>
                <a:ext cx="31405" cy="26883"/>
                <a:chOff x="4201550" y="3266502"/>
                <a:chExt cx="31405" cy="26883"/>
              </a:xfrm>
            </p:grpSpPr>
            <p:sp>
              <p:nvSpPr>
                <p:cNvPr id="3144" name="Google Shape;3144;p6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69"/>
              <p:cNvGrpSpPr/>
              <p:nvPr/>
            </p:nvGrpSpPr>
            <p:grpSpPr>
              <a:xfrm>
                <a:off x="4201550" y="3338278"/>
                <a:ext cx="31405" cy="26930"/>
                <a:chOff x="4201550" y="3338278"/>
                <a:chExt cx="31405" cy="26930"/>
              </a:xfrm>
            </p:grpSpPr>
            <p:sp>
              <p:nvSpPr>
                <p:cNvPr id="3147" name="Google Shape;3147;p6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69"/>
              <p:cNvGrpSpPr/>
              <p:nvPr/>
            </p:nvGrpSpPr>
            <p:grpSpPr>
              <a:xfrm>
                <a:off x="4238272" y="3369132"/>
                <a:ext cx="31405" cy="27001"/>
                <a:chOff x="4238272" y="3369132"/>
                <a:chExt cx="31405" cy="27001"/>
              </a:xfrm>
            </p:grpSpPr>
            <p:sp>
              <p:nvSpPr>
                <p:cNvPr id="3150" name="Google Shape;3150;p6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2" name="Google Shape;3152;p69"/>
            <p:cNvGrpSpPr/>
            <p:nvPr/>
          </p:nvGrpSpPr>
          <p:grpSpPr>
            <a:xfrm>
              <a:off x="4068639" y="3200169"/>
              <a:ext cx="77643" cy="37272"/>
              <a:chOff x="4068639" y="3200169"/>
              <a:chExt cx="77643" cy="37272"/>
            </a:xfrm>
          </p:grpSpPr>
          <p:sp>
            <p:nvSpPr>
              <p:cNvPr id="3153" name="Google Shape;3153;p6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69"/>
              <p:cNvGrpSpPr/>
              <p:nvPr/>
            </p:nvGrpSpPr>
            <p:grpSpPr>
              <a:xfrm>
                <a:off x="4114878" y="3200169"/>
                <a:ext cx="31405" cy="26993"/>
                <a:chOff x="4114878" y="3200169"/>
                <a:chExt cx="31405" cy="26993"/>
              </a:xfrm>
            </p:grpSpPr>
            <p:sp>
              <p:nvSpPr>
                <p:cNvPr id="3155" name="Google Shape;3155;p6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69"/>
              <p:cNvGrpSpPr/>
              <p:nvPr/>
            </p:nvGrpSpPr>
            <p:grpSpPr>
              <a:xfrm>
                <a:off x="4068639" y="3210535"/>
                <a:ext cx="31499" cy="26906"/>
                <a:chOff x="4068639" y="3210535"/>
                <a:chExt cx="31499" cy="26906"/>
              </a:xfrm>
            </p:grpSpPr>
            <p:sp>
              <p:nvSpPr>
                <p:cNvPr id="3158" name="Google Shape;3158;p6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0" name="Google Shape;3160;p69"/>
            <p:cNvGrpSpPr/>
            <p:nvPr/>
          </p:nvGrpSpPr>
          <p:grpSpPr>
            <a:xfrm>
              <a:off x="3869702" y="3066935"/>
              <a:ext cx="382664" cy="190294"/>
              <a:chOff x="3869702" y="3066935"/>
              <a:chExt cx="382664" cy="190294"/>
            </a:xfrm>
          </p:grpSpPr>
          <p:grpSp>
            <p:nvGrpSpPr>
              <p:cNvPr id="3161" name="Google Shape;3161;p69"/>
              <p:cNvGrpSpPr/>
              <p:nvPr/>
            </p:nvGrpSpPr>
            <p:grpSpPr>
              <a:xfrm>
                <a:off x="3888633" y="3082351"/>
                <a:ext cx="351172" cy="160698"/>
                <a:chOff x="3888633" y="3082351"/>
                <a:chExt cx="351172" cy="160698"/>
              </a:xfrm>
            </p:grpSpPr>
            <p:sp>
              <p:nvSpPr>
                <p:cNvPr id="3162" name="Google Shape;3162;p6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9"/>
              <p:cNvGrpSpPr/>
              <p:nvPr/>
            </p:nvGrpSpPr>
            <p:grpSpPr>
              <a:xfrm>
                <a:off x="4143703" y="3066935"/>
                <a:ext cx="37783" cy="32357"/>
                <a:chOff x="4143703" y="3066935"/>
                <a:chExt cx="37783" cy="32357"/>
              </a:xfrm>
            </p:grpSpPr>
            <p:sp>
              <p:nvSpPr>
                <p:cNvPr id="3169" name="Google Shape;3169;p6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69"/>
              <p:cNvGrpSpPr/>
              <p:nvPr/>
            </p:nvGrpSpPr>
            <p:grpSpPr>
              <a:xfrm>
                <a:off x="4044565" y="3103563"/>
                <a:ext cx="37783" cy="32451"/>
                <a:chOff x="4044565" y="3103563"/>
                <a:chExt cx="37783" cy="32451"/>
              </a:xfrm>
            </p:grpSpPr>
            <p:sp>
              <p:nvSpPr>
                <p:cNvPr id="3172" name="Google Shape;3172;p6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9"/>
              <p:cNvGrpSpPr/>
              <p:nvPr/>
            </p:nvGrpSpPr>
            <p:grpSpPr>
              <a:xfrm>
                <a:off x="4017454" y="3188237"/>
                <a:ext cx="37776" cy="32357"/>
                <a:chOff x="4017454" y="3188237"/>
                <a:chExt cx="37776" cy="32357"/>
              </a:xfrm>
            </p:grpSpPr>
            <p:sp>
              <p:nvSpPr>
                <p:cNvPr id="3175" name="Google Shape;3175;p6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69"/>
              <p:cNvGrpSpPr/>
              <p:nvPr/>
            </p:nvGrpSpPr>
            <p:grpSpPr>
              <a:xfrm>
                <a:off x="3921548" y="3157509"/>
                <a:ext cx="37783" cy="32357"/>
                <a:chOff x="3921548" y="3157509"/>
                <a:chExt cx="37783" cy="32357"/>
              </a:xfrm>
            </p:grpSpPr>
            <p:sp>
              <p:nvSpPr>
                <p:cNvPr id="3178" name="Google Shape;3178;p6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69"/>
              <p:cNvGrpSpPr/>
              <p:nvPr/>
            </p:nvGrpSpPr>
            <p:grpSpPr>
              <a:xfrm>
                <a:off x="3939056" y="3211620"/>
                <a:ext cx="37783" cy="32380"/>
                <a:chOff x="3939056" y="3211620"/>
                <a:chExt cx="37783" cy="32380"/>
              </a:xfrm>
            </p:grpSpPr>
            <p:sp>
              <p:nvSpPr>
                <p:cNvPr id="3181" name="Google Shape;3181;p6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69"/>
              <p:cNvGrpSpPr/>
              <p:nvPr/>
            </p:nvGrpSpPr>
            <p:grpSpPr>
              <a:xfrm>
                <a:off x="4176240" y="3136965"/>
                <a:ext cx="31405" cy="26930"/>
                <a:chOff x="4176240" y="3136965"/>
                <a:chExt cx="31405" cy="26930"/>
              </a:xfrm>
            </p:grpSpPr>
            <p:sp>
              <p:nvSpPr>
                <p:cNvPr id="3184" name="Google Shape;3184;p6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69"/>
              <p:cNvGrpSpPr/>
              <p:nvPr/>
            </p:nvGrpSpPr>
            <p:grpSpPr>
              <a:xfrm>
                <a:off x="4133148" y="3152593"/>
                <a:ext cx="31499" cy="27001"/>
                <a:chOff x="4133148" y="3152593"/>
                <a:chExt cx="31499" cy="27001"/>
              </a:xfrm>
            </p:grpSpPr>
            <p:sp>
              <p:nvSpPr>
                <p:cNvPr id="3187" name="Google Shape;3187;p6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69"/>
              <p:cNvGrpSpPr/>
              <p:nvPr/>
            </p:nvGrpSpPr>
            <p:grpSpPr>
              <a:xfrm>
                <a:off x="4220866" y="3073534"/>
                <a:ext cx="31499" cy="26898"/>
                <a:chOff x="4220866" y="3073534"/>
                <a:chExt cx="31499" cy="26898"/>
              </a:xfrm>
            </p:grpSpPr>
            <p:sp>
              <p:nvSpPr>
                <p:cNvPr id="3190" name="Google Shape;3190;p6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69"/>
              <p:cNvGrpSpPr/>
              <p:nvPr/>
            </p:nvGrpSpPr>
            <p:grpSpPr>
              <a:xfrm>
                <a:off x="3869702" y="3230323"/>
                <a:ext cx="31499" cy="26906"/>
                <a:chOff x="3869702" y="3230323"/>
                <a:chExt cx="31499" cy="26906"/>
              </a:xfrm>
            </p:grpSpPr>
            <p:sp>
              <p:nvSpPr>
                <p:cNvPr id="3193" name="Google Shape;3193;p6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5" name="Google Shape;3195;p69"/>
            <p:cNvGrpSpPr/>
            <p:nvPr/>
          </p:nvGrpSpPr>
          <p:grpSpPr>
            <a:xfrm>
              <a:off x="4271383" y="3065882"/>
              <a:ext cx="304556" cy="341663"/>
              <a:chOff x="4271383" y="3065882"/>
              <a:chExt cx="304556" cy="341663"/>
            </a:xfrm>
          </p:grpSpPr>
          <p:grpSp>
            <p:nvGrpSpPr>
              <p:cNvPr id="3196" name="Google Shape;3196;p69"/>
              <p:cNvGrpSpPr/>
              <p:nvPr/>
            </p:nvGrpSpPr>
            <p:grpSpPr>
              <a:xfrm>
                <a:off x="4293838" y="3078639"/>
                <a:ext cx="269353" cy="311973"/>
                <a:chOff x="4293838" y="3078639"/>
                <a:chExt cx="269353" cy="311973"/>
              </a:xfrm>
            </p:grpSpPr>
            <p:sp>
              <p:nvSpPr>
                <p:cNvPr id="3197" name="Google Shape;3197;p6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69"/>
              <p:cNvGrpSpPr/>
              <p:nvPr/>
            </p:nvGrpSpPr>
            <p:grpSpPr>
              <a:xfrm>
                <a:off x="4538164" y="3342061"/>
                <a:ext cx="37776" cy="32380"/>
                <a:chOff x="4538164" y="3342061"/>
                <a:chExt cx="37776" cy="32380"/>
              </a:xfrm>
            </p:grpSpPr>
            <p:sp>
              <p:nvSpPr>
                <p:cNvPr id="3215" name="Google Shape;3215;p6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69"/>
              <p:cNvGrpSpPr/>
              <p:nvPr/>
            </p:nvGrpSpPr>
            <p:grpSpPr>
              <a:xfrm>
                <a:off x="4271383" y="3194742"/>
                <a:ext cx="37783" cy="32420"/>
                <a:chOff x="4271383" y="3194742"/>
                <a:chExt cx="37783" cy="32420"/>
              </a:xfrm>
            </p:grpSpPr>
            <p:sp>
              <p:nvSpPr>
                <p:cNvPr id="3218" name="Google Shape;3218;p6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69"/>
              <p:cNvGrpSpPr/>
              <p:nvPr/>
            </p:nvGrpSpPr>
            <p:grpSpPr>
              <a:xfrm>
                <a:off x="4284416" y="3084058"/>
                <a:ext cx="37783" cy="32357"/>
                <a:chOff x="4284416" y="3084058"/>
                <a:chExt cx="37783" cy="32357"/>
              </a:xfrm>
            </p:grpSpPr>
            <p:sp>
              <p:nvSpPr>
                <p:cNvPr id="3221" name="Google Shape;3221;p6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69"/>
              <p:cNvGrpSpPr/>
              <p:nvPr/>
            </p:nvGrpSpPr>
            <p:grpSpPr>
              <a:xfrm>
                <a:off x="4478697" y="3297561"/>
                <a:ext cx="37776" cy="32451"/>
                <a:chOff x="4478697" y="3297561"/>
                <a:chExt cx="37776" cy="32451"/>
              </a:xfrm>
            </p:grpSpPr>
            <p:sp>
              <p:nvSpPr>
                <p:cNvPr id="3224" name="Google Shape;3224;p6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69"/>
              <p:cNvGrpSpPr/>
              <p:nvPr/>
            </p:nvGrpSpPr>
            <p:grpSpPr>
              <a:xfrm>
                <a:off x="4411813" y="3331711"/>
                <a:ext cx="37776" cy="32451"/>
                <a:chOff x="4411813" y="3331711"/>
                <a:chExt cx="37776" cy="32451"/>
              </a:xfrm>
            </p:grpSpPr>
            <p:sp>
              <p:nvSpPr>
                <p:cNvPr id="3227" name="Google Shape;3227;p6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69"/>
              <p:cNvGrpSpPr/>
              <p:nvPr/>
            </p:nvGrpSpPr>
            <p:grpSpPr>
              <a:xfrm>
                <a:off x="4337984" y="3375188"/>
                <a:ext cx="37776" cy="32357"/>
                <a:chOff x="4337984" y="3375188"/>
                <a:chExt cx="37776" cy="32357"/>
              </a:xfrm>
            </p:grpSpPr>
            <p:sp>
              <p:nvSpPr>
                <p:cNvPr id="3230" name="Google Shape;3230;p6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69"/>
              <p:cNvGrpSpPr/>
              <p:nvPr/>
            </p:nvGrpSpPr>
            <p:grpSpPr>
              <a:xfrm>
                <a:off x="4494867" y="3090530"/>
                <a:ext cx="37878" cy="32451"/>
                <a:chOff x="4494867" y="3090530"/>
                <a:chExt cx="37878" cy="32451"/>
              </a:xfrm>
            </p:grpSpPr>
            <p:sp>
              <p:nvSpPr>
                <p:cNvPr id="3233" name="Google Shape;3233;p6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69"/>
              <p:cNvGrpSpPr/>
              <p:nvPr/>
            </p:nvGrpSpPr>
            <p:grpSpPr>
              <a:xfrm>
                <a:off x="4525124" y="3207774"/>
                <a:ext cx="37783" cy="32420"/>
                <a:chOff x="4525124" y="3207774"/>
                <a:chExt cx="37783" cy="32420"/>
              </a:xfrm>
            </p:grpSpPr>
            <p:sp>
              <p:nvSpPr>
                <p:cNvPr id="3236" name="Google Shape;3236;p6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69"/>
              <p:cNvGrpSpPr/>
              <p:nvPr/>
            </p:nvGrpSpPr>
            <p:grpSpPr>
              <a:xfrm>
                <a:off x="4440544" y="3176479"/>
                <a:ext cx="31499" cy="26898"/>
                <a:chOff x="4440544" y="3176479"/>
                <a:chExt cx="31499" cy="26898"/>
              </a:xfrm>
            </p:grpSpPr>
            <p:sp>
              <p:nvSpPr>
                <p:cNvPr id="3239" name="Google Shape;3239;p6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69"/>
              <p:cNvGrpSpPr/>
              <p:nvPr/>
            </p:nvGrpSpPr>
            <p:grpSpPr>
              <a:xfrm>
                <a:off x="4350545" y="3156400"/>
                <a:ext cx="31405" cy="27001"/>
                <a:chOff x="4350545" y="3156400"/>
                <a:chExt cx="31405" cy="27001"/>
              </a:xfrm>
            </p:grpSpPr>
            <p:sp>
              <p:nvSpPr>
                <p:cNvPr id="3242" name="Google Shape;3242;p6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69"/>
              <p:cNvGrpSpPr/>
              <p:nvPr/>
            </p:nvGrpSpPr>
            <p:grpSpPr>
              <a:xfrm>
                <a:off x="4376703" y="3255058"/>
                <a:ext cx="31405" cy="27001"/>
                <a:chOff x="4376703" y="3255058"/>
                <a:chExt cx="31405" cy="27001"/>
              </a:xfrm>
            </p:grpSpPr>
            <p:sp>
              <p:nvSpPr>
                <p:cNvPr id="3245" name="Google Shape;3245;p6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69"/>
              <p:cNvGrpSpPr/>
              <p:nvPr/>
            </p:nvGrpSpPr>
            <p:grpSpPr>
              <a:xfrm>
                <a:off x="4331322" y="3283656"/>
                <a:ext cx="31405" cy="26945"/>
                <a:chOff x="4331322" y="3283656"/>
                <a:chExt cx="31405" cy="26945"/>
              </a:xfrm>
            </p:grpSpPr>
            <p:sp>
              <p:nvSpPr>
                <p:cNvPr id="3248" name="Google Shape;3248;p6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69"/>
              <p:cNvGrpSpPr/>
              <p:nvPr/>
            </p:nvGrpSpPr>
            <p:grpSpPr>
              <a:xfrm>
                <a:off x="4380510" y="3065882"/>
                <a:ext cx="31405" cy="26938"/>
                <a:chOff x="4380510" y="3065882"/>
                <a:chExt cx="31405" cy="26938"/>
              </a:xfrm>
            </p:grpSpPr>
            <p:sp>
              <p:nvSpPr>
                <p:cNvPr id="3251" name="Google Shape;3251;p6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3" name="Google Shape;3253;p69"/>
            <p:cNvGrpSpPr/>
            <p:nvPr/>
          </p:nvGrpSpPr>
          <p:grpSpPr>
            <a:xfrm>
              <a:off x="4558998" y="3188237"/>
              <a:ext cx="1280131" cy="1052746"/>
              <a:chOff x="4558998" y="3188237"/>
              <a:chExt cx="1280131" cy="1052746"/>
            </a:xfrm>
          </p:grpSpPr>
          <p:sp>
            <p:nvSpPr>
              <p:cNvPr id="3254" name="Google Shape;3254;p6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5" name="Google Shape;3255;p69"/>
              <p:cNvGrpSpPr/>
              <p:nvPr/>
            </p:nvGrpSpPr>
            <p:grpSpPr>
              <a:xfrm>
                <a:off x="4579164" y="3203653"/>
                <a:ext cx="1244833" cy="1020397"/>
                <a:chOff x="4579164" y="3203653"/>
                <a:chExt cx="1244833" cy="1020397"/>
              </a:xfrm>
            </p:grpSpPr>
            <p:sp>
              <p:nvSpPr>
                <p:cNvPr id="3256" name="Google Shape;3256;p6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8" name="Google Shape;3258;p69"/>
                <p:cNvGrpSpPr/>
                <p:nvPr/>
              </p:nvGrpSpPr>
              <p:grpSpPr>
                <a:xfrm>
                  <a:off x="4579164" y="3203653"/>
                  <a:ext cx="1244833" cy="1020397"/>
                  <a:chOff x="4579164" y="3203653"/>
                  <a:chExt cx="1244833" cy="1020397"/>
                </a:xfrm>
              </p:grpSpPr>
              <p:sp>
                <p:nvSpPr>
                  <p:cNvPr id="3259" name="Google Shape;3259;p6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69"/>
                  <p:cNvGrpSpPr/>
                  <p:nvPr/>
                </p:nvGrpSpPr>
                <p:grpSpPr>
                  <a:xfrm>
                    <a:off x="4579164" y="3203653"/>
                    <a:ext cx="1244833" cy="1020397"/>
                    <a:chOff x="4579164" y="3203653"/>
                    <a:chExt cx="1244833" cy="1020397"/>
                  </a:xfrm>
                </p:grpSpPr>
                <p:sp>
                  <p:nvSpPr>
                    <p:cNvPr id="3262" name="Google Shape;3262;p6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69"/>
                    <p:cNvGrpSpPr/>
                    <p:nvPr/>
                  </p:nvGrpSpPr>
                  <p:grpSpPr>
                    <a:xfrm>
                      <a:off x="4579164" y="3203653"/>
                      <a:ext cx="1244833" cy="1020397"/>
                      <a:chOff x="4579164" y="3203653"/>
                      <a:chExt cx="1244833" cy="1020397"/>
                    </a:xfrm>
                  </p:grpSpPr>
                  <p:sp>
                    <p:nvSpPr>
                      <p:cNvPr id="3271" name="Google Shape;3271;p6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5" name="Google Shape;3285;p69"/>
                      <p:cNvGrpSpPr/>
                      <p:nvPr/>
                    </p:nvGrpSpPr>
                    <p:grpSpPr>
                      <a:xfrm>
                        <a:off x="4579164" y="3203653"/>
                        <a:ext cx="1244833" cy="1020397"/>
                        <a:chOff x="4579164" y="3203653"/>
                        <a:chExt cx="1244833" cy="1020397"/>
                      </a:xfrm>
                    </p:grpSpPr>
                    <p:sp>
                      <p:nvSpPr>
                        <p:cNvPr id="3286" name="Google Shape;3286;p6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0" name="Google Shape;3310;p69"/>
                        <p:cNvGrpSpPr/>
                        <p:nvPr/>
                      </p:nvGrpSpPr>
                      <p:grpSpPr>
                        <a:xfrm>
                          <a:off x="4579164" y="3203653"/>
                          <a:ext cx="1244833" cy="1020397"/>
                          <a:chOff x="4579164" y="3203653"/>
                          <a:chExt cx="1244833" cy="1020397"/>
                        </a:xfrm>
                      </p:grpSpPr>
                      <p:sp>
                        <p:nvSpPr>
                          <p:cNvPr id="3311" name="Google Shape;3311;p6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2" name="Google Shape;3312;p69"/>
                          <p:cNvGrpSpPr/>
                          <p:nvPr/>
                        </p:nvGrpSpPr>
                        <p:grpSpPr>
                          <a:xfrm>
                            <a:off x="4579164" y="3203653"/>
                            <a:ext cx="1244833" cy="1020397"/>
                            <a:chOff x="4579164" y="3203653"/>
                            <a:chExt cx="1244833" cy="1020397"/>
                          </a:xfrm>
                        </p:grpSpPr>
                        <p:sp>
                          <p:nvSpPr>
                            <p:cNvPr id="3313" name="Google Shape;3313;p6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0" name="Google Shape;3320;p69"/>
                            <p:cNvGrpSpPr/>
                            <p:nvPr/>
                          </p:nvGrpSpPr>
                          <p:grpSpPr>
                            <a:xfrm>
                              <a:off x="4579164" y="3203653"/>
                              <a:ext cx="1244833" cy="1020397"/>
                              <a:chOff x="4579164" y="3203653"/>
                              <a:chExt cx="1244833" cy="1020397"/>
                            </a:xfrm>
                          </p:grpSpPr>
                          <p:sp>
                            <p:nvSpPr>
                              <p:cNvPr id="3321" name="Google Shape;3321;p6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69"/>
                              <p:cNvGrpSpPr/>
                              <p:nvPr/>
                            </p:nvGrpSpPr>
                            <p:grpSpPr>
                              <a:xfrm>
                                <a:off x="4579164" y="3203653"/>
                                <a:ext cx="1244833" cy="1020397"/>
                                <a:chOff x="4579164" y="3203653"/>
                                <a:chExt cx="1244833" cy="1020397"/>
                              </a:xfrm>
                            </p:grpSpPr>
                            <p:sp>
                              <p:nvSpPr>
                                <p:cNvPr id="3335" name="Google Shape;3335;p6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69"/>
                                <p:cNvGrpSpPr/>
                                <p:nvPr/>
                              </p:nvGrpSpPr>
                              <p:grpSpPr>
                                <a:xfrm>
                                  <a:off x="4579164" y="3203653"/>
                                  <a:ext cx="1244833" cy="1020397"/>
                                  <a:chOff x="4579164" y="3203653"/>
                                  <a:chExt cx="1244833" cy="1020397"/>
                                </a:xfrm>
                              </p:grpSpPr>
                              <p:sp>
                                <p:nvSpPr>
                                  <p:cNvPr id="3343" name="Google Shape;3343;p6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8" name="Google Shape;3348;p69"/>
                                  <p:cNvGrpSpPr/>
                                  <p:nvPr/>
                                </p:nvGrpSpPr>
                                <p:grpSpPr>
                                  <a:xfrm>
                                    <a:off x="4579164" y="3203653"/>
                                    <a:ext cx="1244833" cy="1020397"/>
                                    <a:chOff x="4579164" y="3203653"/>
                                    <a:chExt cx="1244833" cy="1020397"/>
                                  </a:xfrm>
                                </p:grpSpPr>
                                <p:sp>
                                  <p:nvSpPr>
                                    <p:cNvPr id="3349" name="Google Shape;3349;p6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53" name="Google Shape;3353;p6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6" name="Google Shape;3356;p6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57" name="Google Shape;3357;p69"/>
              <p:cNvGrpSpPr/>
              <p:nvPr/>
            </p:nvGrpSpPr>
            <p:grpSpPr>
              <a:xfrm>
                <a:off x="4595437" y="3598775"/>
                <a:ext cx="37776" cy="32451"/>
                <a:chOff x="4595437" y="3598775"/>
                <a:chExt cx="37776" cy="32451"/>
              </a:xfrm>
            </p:grpSpPr>
            <p:sp>
              <p:nvSpPr>
                <p:cNvPr id="3358" name="Google Shape;3358;p6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69"/>
              <p:cNvGrpSpPr/>
              <p:nvPr/>
            </p:nvGrpSpPr>
            <p:grpSpPr>
              <a:xfrm>
                <a:off x="4641864" y="3524443"/>
                <a:ext cx="37776" cy="32380"/>
                <a:chOff x="4641864" y="3524443"/>
                <a:chExt cx="37776" cy="32380"/>
              </a:xfrm>
            </p:grpSpPr>
            <p:sp>
              <p:nvSpPr>
                <p:cNvPr id="3361" name="Google Shape;3361;p6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69"/>
              <p:cNvGrpSpPr/>
              <p:nvPr/>
            </p:nvGrpSpPr>
            <p:grpSpPr>
              <a:xfrm>
                <a:off x="4648431" y="3893901"/>
                <a:ext cx="37776" cy="32357"/>
                <a:chOff x="4648431" y="3893901"/>
                <a:chExt cx="37776" cy="32357"/>
              </a:xfrm>
            </p:grpSpPr>
            <p:sp>
              <p:nvSpPr>
                <p:cNvPr id="3364" name="Google Shape;3364;p6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69"/>
              <p:cNvGrpSpPr/>
              <p:nvPr/>
            </p:nvGrpSpPr>
            <p:grpSpPr>
              <a:xfrm>
                <a:off x="4567752" y="3722908"/>
                <a:ext cx="37870" cy="32380"/>
                <a:chOff x="4567752" y="3722908"/>
                <a:chExt cx="37870" cy="32380"/>
              </a:xfrm>
            </p:grpSpPr>
            <p:sp>
              <p:nvSpPr>
                <p:cNvPr id="3367" name="Google Shape;3367;p6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69"/>
              <p:cNvGrpSpPr/>
              <p:nvPr/>
            </p:nvGrpSpPr>
            <p:grpSpPr>
              <a:xfrm>
                <a:off x="4617506" y="3652052"/>
                <a:ext cx="37783" cy="32357"/>
                <a:chOff x="4617506" y="3652052"/>
                <a:chExt cx="37783" cy="32357"/>
              </a:xfrm>
            </p:grpSpPr>
            <p:sp>
              <p:nvSpPr>
                <p:cNvPr id="3370" name="Google Shape;3370;p6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69"/>
              <p:cNvGrpSpPr/>
              <p:nvPr/>
            </p:nvGrpSpPr>
            <p:grpSpPr>
              <a:xfrm>
                <a:off x="4739005" y="3554149"/>
                <a:ext cx="37870" cy="32357"/>
                <a:chOff x="4739005" y="3554149"/>
                <a:chExt cx="37870" cy="32357"/>
              </a:xfrm>
            </p:grpSpPr>
            <p:sp>
              <p:nvSpPr>
                <p:cNvPr id="3373" name="Google Shape;3373;p6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69"/>
              <p:cNvGrpSpPr/>
              <p:nvPr/>
            </p:nvGrpSpPr>
            <p:grpSpPr>
              <a:xfrm>
                <a:off x="4806557" y="3630258"/>
                <a:ext cx="37776" cy="32364"/>
                <a:chOff x="4806557" y="3630258"/>
                <a:chExt cx="37776" cy="32364"/>
              </a:xfrm>
            </p:grpSpPr>
            <p:sp>
              <p:nvSpPr>
                <p:cNvPr id="3376" name="Google Shape;3376;p6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69"/>
              <p:cNvGrpSpPr/>
              <p:nvPr/>
            </p:nvGrpSpPr>
            <p:grpSpPr>
              <a:xfrm>
                <a:off x="4737007" y="4004357"/>
                <a:ext cx="37870" cy="32357"/>
                <a:chOff x="4737007" y="4004357"/>
                <a:chExt cx="37870" cy="32357"/>
              </a:xfrm>
            </p:grpSpPr>
            <p:sp>
              <p:nvSpPr>
                <p:cNvPr id="3379" name="Google Shape;3379;p6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69"/>
              <p:cNvGrpSpPr/>
              <p:nvPr/>
            </p:nvGrpSpPr>
            <p:grpSpPr>
              <a:xfrm>
                <a:off x="4773634" y="4208627"/>
                <a:ext cx="37776" cy="32357"/>
                <a:chOff x="4773634" y="4208627"/>
                <a:chExt cx="37776" cy="32357"/>
              </a:xfrm>
            </p:grpSpPr>
            <p:sp>
              <p:nvSpPr>
                <p:cNvPr id="3382" name="Google Shape;3382;p6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69"/>
              <p:cNvGrpSpPr/>
              <p:nvPr/>
            </p:nvGrpSpPr>
            <p:grpSpPr>
              <a:xfrm>
                <a:off x="4888282" y="4074764"/>
                <a:ext cx="37776" cy="32451"/>
                <a:chOff x="4888282" y="4074764"/>
                <a:chExt cx="37776" cy="32451"/>
              </a:xfrm>
            </p:grpSpPr>
            <p:sp>
              <p:nvSpPr>
                <p:cNvPr id="3385" name="Google Shape;3385;p6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69"/>
              <p:cNvGrpSpPr/>
              <p:nvPr/>
            </p:nvGrpSpPr>
            <p:grpSpPr>
              <a:xfrm>
                <a:off x="4901315" y="3804271"/>
                <a:ext cx="37776" cy="32364"/>
                <a:chOff x="4901315" y="3804271"/>
                <a:chExt cx="37776" cy="32364"/>
              </a:xfrm>
            </p:grpSpPr>
            <p:sp>
              <p:nvSpPr>
                <p:cNvPr id="3388" name="Google Shape;3388;p6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69"/>
              <p:cNvGrpSpPr/>
              <p:nvPr/>
            </p:nvGrpSpPr>
            <p:grpSpPr>
              <a:xfrm>
                <a:off x="4866394" y="3715035"/>
                <a:ext cx="37846" cy="32357"/>
                <a:chOff x="4866394" y="3715035"/>
                <a:chExt cx="37846" cy="32357"/>
              </a:xfrm>
            </p:grpSpPr>
            <p:sp>
              <p:nvSpPr>
                <p:cNvPr id="3391" name="Google Shape;3391;p6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69"/>
              <p:cNvGrpSpPr/>
              <p:nvPr/>
            </p:nvGrpSpPr>
            <p:grpSpPr>
              <a:xfrm>
                <a:off x="4979233" y="3839798"/>
                <a:ext cx="37878" cy="32420"/>
                <a:chOff x="4979233" y="3839798"/>
                <a:chExt cx="37878" cy="32420"/>
              </a:xfrm>
            </p:grpSpPr>
            <p:sp>
              <p:nvSpPr>
                <p:cNvPr id="3394" name="Google Shape;3394;p6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69"/>
              <p:cNvGrpSpPr/>
              <p:nvPr/>
            </p:nvGrpSpPr>
            <p:grpSpPr>
              <a:xfrm>
                <a:off x="4790662" y="3679147"/>
                <a:ext cx="37783" cy="32380"/>
                <a:chOff x="4790662" y="3679147"/>
                <a:chExt cx="37783" cy="32380"/>
              </a:xfrm>
            </p:grpSpPr>
            <p:sp>
              <p:nvSpPr>
                <p:cNvPr id="3397" name="Google Shape;3397;p6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69"/>
              <p:cNvGrpSpPr/>
              <p:nvPr/>
            </p:nvGrpSpPr>
            <p:grpSpPr>
              <a:xfrm>
                <a:off x="4857263" y="3557861"/>
                <a:ext cx="37776" cy="32357"/>
                <a:chOff x="4857263" y="3557861"/>
                <a:chExt cx="37776" cy="32357"/>
              </a:xfrm>
            </p:grpSpPr>
            <p:sp>
              <p:nvSpPr>
                <p:cNvPr id="3400" name="Google Shape;3400;p6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69"/>
              <p:cNvGrpSpPr/>
              <p:nvPr/>
            </p:nvGrpSpPr>
            <p:grpSpPr>
              <a:xfrm>
                <a:off x="4883902" y="3648033"/>
                <a:ext cx="37783" cy="32380"/>
                <a:chOff x="4883902" y="3648033"/>
                <a:chExt cx="37783" cy="32380"/>
              </a:xfrm>
            </p:grpSpPr>
            <p:sp>
              <p:nvSpPr>
                <p:cNvPr id="3403" name="Google Shape;3403;p6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69"/>
              <p:cNvGrpSpPr/>
              <p:nvPr/>
            </p:nvGrpSpPr>
            <p:grpSpPr>
              <a:xfrm>
                <a:off x="4907780" y="3347220"/>
                <a:ext cx="37878" cy="32357"/>
                <a:chOff x="4907780" y="3347220"/>
                <a:chExt cx="37878" cy="32357"/>
              </a:xfrm>
            </p:grpSpPr>
            <p:sp>
              <p:nvSpPr>
                <p:cNvPr id="3406" name="Google Shape;3406;p6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69"/>
              <p:cNvGrpSpPr/>
              <p:nvPr/>
            </p:nvGrpSpPr>
            <p:grpSpPr>
              <a:xfrm>
                <a:off x="5065048" y="3738150"/>
                <a:ext cx="37783" cy="32364"/>
                <a:chOff x="5065048" y="3738150"/>
                <a:chExt cx="37783" cy="32364"/>
              </a:xfrm>
            </p:grpSpPr>
            <p:sp>
              <p:nvSpPr>
                <p:cNvPr id="3409" name="Google Shape;3409;p6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69"/>
              <p:cNvGrpSpPr/>
              <p:nvPr/>
            </p:nvGrpSpPr>
            <p:grpSpPr>
              <a:xfrm>
                <a:off x="5071616" y="3284615"/>
                <a:ext cx="37783" cy="32357"/>
                <a:chOff x="5071616" y="3284615"/>
                <a:chExt cx="37783" cy="32357"/>
              </a:xfrm>
            </p:grpSpPr>
            <p:sp>
              <p:nvSpPr>
                <p:cNvPr id="3412" name="Google Shape;3412;p6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69"/>
              <p:cNvGrpSpPr/>
              <p:nvPr/>
            </p:nvGrpSpPr>
            <p:grpSpPr>
              <a:xfrm>
                <a:off x="5389291" y="3759921"/>
                <a:ext cx="37783" cy="32380"/>
                <a:chOff x="5389291" y="3759921"/>
                <a:chExt cx="37783" cy="32380"/>
              </a:xfrm>
            </p:grpSpPr>
            <p:sp>
              <p:nvSpPr>
                <p:cNvPr id="3415" name="Google Shape;3415;p6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69"/>
              <p:cNvGrpSpPr/>
              <p:nvPr/>
            </p:nvGrpSpPr>
            <p:grpSpPr>
              <a:xfrm>
                <a:off x="5431534" y="3632932"/>
                <a:ext cx="37878" cy="32451"/>
                <a:chOff x="5431534" y="3632932"/>
                <a:chExt cx="37878" cy="32451"/>
              </a:xfrm>
            </p:grpSpPr>
            <p:sp>
              <p:nvSpPr>
                <p:cNvPr id="3418" name="Google Shape;3418;p6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69"/>
              <p:cNvGrpSpPr/>
              <p:nvPr/>
            </p:nvGrpSpPr>
            <p:grpSpPr>
              <a:xfrm>
                <a:off x="5540755" y="3544829"/>
                <a:ext cx="37783" cy="32357"/>
                <a:chOff x="5540755" y="3544829"/>
                <a:chExt cx="37783" cy="32357"/>
              </a:xfrm>
            </p:grpSpPr>
            <p:sp>
              <p:nvSpPr>
                <p:cNvPr id="3421" name="Google Shape;3421;p6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69"/>
              <p:cNvGrpSpPr/>
              <p:nvPr/>
            </p:nvGrpSpPr>
            <p:grpSpPr>
              <a:xfrm>
                <a:off x="5579293" y="3412107"/>
                <a:ext cx="37776" cy="32357"/>
                <a:chOff x="5579293" y="3412107"/>
                <a:chExt cx="37776" cy="32357"/>
              </a:xfrm>
            </p:grpSpPr>
            <p:sp>
              <p:nvSpPr>
                <p:cNvPr id="3424" name="Google Shape;3424;p6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69"/>
              <p:cNvGrpSpPr/>
              <p:nvPr/>
            </p:nvGrpSpPr>
            <p:grpSpPr>
              <a:xfrm>
                <a:off x="5801346" y="3284615"/>
                <a:ext cx="37783" cy="32357"/>
                <a:chOff x="5801346" y="3284615"/>
                <a:chExt cx="37783" cy="32357"/>
              </a:xfrm>
            </p:grpSpPr>
            <p:sp>
              <p:nvSpPr>
                <p:cNvPr id="3427" name="Google Shape;3427;p6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69"/>
              <p:cNvGrpSpPr/>
              <p:nvPr/>
            </p:nvGrpSpPr>
            <p:grpSpPr>
              <a:xfrm>
                <a:off x="5763578" y="3399067"/>
                <a:ext cx="37776" cy="32364"/>
                <a:chOff x="5763578" y="3399067"/>
                <a:chExt cx="37776" cy="32364"/>
              </a:xfrm>
            </p:grpSpPr>
            <p:sp>
              <p:nvSpPr>
                <p:cNvPr id="3430" name="Google Shape;3430;p6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69"/>
              <p:cNvGrpSpPr/>
              <p:nvPr/>
            </p:nvGrpSpPr>
            <p:grpSpPr>
              <a:xfrm>
                <a:off x="5395858" y="3230952"/>
                <a:ext cx="37776" cy="32364"/>
                <a:chOff x="5395858" y="3230952"/>
                <a:chExt cx="37776" cy="32364"/>
              </a:xfrm>
            </p:grpSpPr>
            <p:sp>
              <p:nvSpPr>
                <p:cNvPr id="3433" name="Google Shape;3433;p6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69"/>
              <p:cNvGrpSpPr/>
              <p:nvPr/>
            </p:nvGrpSpPr>
            <p:grpSpPr>
              <a:xfrm>
                <a:off x="5264088" y="3188237"/>
                <a:ext cx="37776" cy="32357"/>
                <a:chOff x="5264088" y="3188237"/>
                <a:chExt cx="37776" cy="32357"/>
              </a:xfrm>
            </p:grpSpPr>
            <p:sp>
              <p:nvSpPr>
                <p:cNvPr id="3436" name="Google Shape;3436;p6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9"/>
              <p:cNvGrpSpPr/>
              <p:nvPr/>
            </p:nvGrpSpPr>
            <p:grpSpPr>
              <a:xfrm>
                <a:off x="5585758" y="3237425"/>
                <a:ext cx="37878" cy="32357"/>
                <a:chOff x="5585758" y="3237425"/>
                <a:chExt cx="37878" cy="32357"/>
              </a:xfrm>
            </p:grpSpPr>
            <p:sp>
              <p:nvSpPr>
                <p:cNvPr id="3439" name="Google Shape;3439;p6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69"/>
              <p:cNvGrpSpPr/>
              <p:nvPr/>
            </p:nvGrpSpPr>
            <p:grpSpPr>
              <a:xfrm>
                <a:off x="4874196" y="3291088"/>
                <a:ext cx="37878" cy="32451"/>
                <a:chOff x="4874196" y="3291088"/>
                <a:chExt cx="37878" cy="32451"/>
              </a:xfrm>
            </p:grpSpPr>
            <p:sp>
              <p:nvSpPr>
                <p:cNvPr id="3442" name="Google Shape;3442;p6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69"/>
              <p:cNvGrpSpPr/>
              <p:nvPr/>
            </p:nvGrpSpPr>
            <p:grpSpPr>
              <a:xfrm>
                <a:off x="5197770" y="3785466"/>
                <a:ext cx="37783" cy="32427"/>
                <a:chOff x="5197770" y="3785466"/>
                <a:chExt cx="37783" cy="32427"/>
              </a:xfrm>
            </p:grpSpPr>
            <p:sp>
              <p:nvSpPr>
                <p:cNvPr id="3445" name="Google Shape;3445;p6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9"/>
              <p:cNvGrpSpPr/>
              <p:nvPr/>
            </p:nvGrpSpPr>
            <p:grpSpPr>
              <a:xfrm>
                <a:off x="5177699" y="3492117"/>
                <a:ext cx="37776" cy="32357"/>
                <a:chOff x="5177699" y="3492117"/>
                <a:chExt cx="37776" cy="32357"/>
              </a:xfrm>
            </p:grpSpPr>
            <p:sp>
              <p:nvSpPr>
                <p:cNvPr id="3448" name="Google Shape;3448;p6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69"/>
              <p:cNvGrpSpPr/>
              <p:nvPr/>
            </p:nvGrpSpPr>
            <p:grpSpPr>
              <a:xfrm>
                <a:off x="5349431" y="3622346"/>
                <a:ext cx="37870" cy="32380"/>
                <a:chOff x="5349431" y="3622346"/>
                <a:chExt cx="37870" cy="32380"/>
              </a:xfrm>
            </p:grpSpPr>
            <p:sp>
              <p:nvSpPr>
                <p:cNvPr id="3451" name="Google Shape;3451;p6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9"/>
              <p:cNvGrpSpPr/>
              <p:nvPr/>
            </p:nvGrpSpPr>
            <p:grpSpPr>
              <a:xfrm>
                <a:off x="5068855" y="3563980"/>
                <a:ext cx="53954" cy="46223"/>
                <a:chOff x="5068855" y="3563980"/>
                <a:chExt cx="53954" cy="46223"/>
              </a:xfrm>
            </p:grpSpPr>
            <p:sp>
              <p:nvSpPr>
                <p:cNvPr id="3454" name="Google Shape;3454;p6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9"/>
              <p:cNvGrpSpPr/>
              <p:nvPr/>
            </p:nvGrpSpPr>
            <p:grpSpPr>
              <a:xfrm>
                <a:off x="5037654" y="3392507"/>
                <a:ext cx="37870" cy="32451"/>
                <a:chOff x="5037654" y="3392507"/>
                <a:chExt cx="37870" cy="32451"/>
              </a:xfrm>
            </p:grpSpPr>
            <p:sp>
              <p:nvSpPr>
                <p:cNvPr id="3457" name="Google Shape;3457;p6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69"/>
              <p:cNvGrpSpPr/>
              <p:nvPr/>
            </p:nvGrpSpPr>
            <p:grpSpPr>
              <a:xfrm>
                <a:off x="5456560" y="3368629"/>
                <a:ext cx="37870" cy="32451"/>
                <a:chOff x="5456560" y="3368629"/>
                <a:chExt cx="37870" cy="32451"/>
              </a:xfrm>
            </p:grpSpPr>
            <p:sp>
              <p:nvSpPr>
                <p:cNvPr id="3460" name="Google Shape;3460;p6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69"/>
              <p:cNvGrpSpPr/>
              <p:nvPr/>
            </p:nvGrpSpPr>
            <p:grpSpPr>
              <a:xfrm>
                <a:off x="4755749" y="3501516"/>
                <a:ext cx="46246" cy="39608"/>
                <a:chOff x="4755749" y="3501516"/>
                <a:chExt cx="46246" cy="39608"/>
              </a:xfrm>
            </p:grpSpPr>
            <p:sp>
              <p:nvSpPr>
                <p:cNvPr id="3463" name="Google Shape;3463;p6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9"/>
              <p:cNvGrpSpPr/>
              <p:nvPr/>
            </p:nvGrpSpPr>
            <p:grpSpPr>
              <a:xfrm>
                <a:off x="4681346" y="3485582"/>
                <a:ext cx="37783" cy="32427"/>
                <a:chOff x="4681346" y="3485582"/>
                <a:chExt cx="37783" cy="32427"/>
              </a:xfrm>
            </p:grpSpPr>
            <p:sp>
              <p:nvSpPr>
                <p:cNvPr id="3466" name="Google Shape;3466;p6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9"/>
              <p:cNvGrpSpPr/>
              <p:nvPr/>
            </p:nvGrpSpPr>
            <p:grpSpPr>
              <a:xfrm>
                <a:off x="4767067" y="3291088"/>
                <a:ext cx="37878" cy="32451"/>
                <a:chOff x="4767067" y="3291088"/>
                <a:chExt cx="37878" cy="32451"/>
              </a:xfrm>
            </p:grpSpPr>
            <p:sp>
              <p:nvSpPr>
                <p:cNvPr id="3469" name="Google Shape;3469;p6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69"/>
              <p:cNvGrpSpPr/>
              <p:nvPr/>
            </p:nvGrpSpPr>
            <p:grpSpPr>
              <a:xfrm>
                <a:off x="4687819" y="3405539"/>
                <a:ext cx="37776" cy="32451"/>
                <a:chOff x="4687819" y="3405539"/>
                <a:chExt cx="37776" cy="32451"/>
              </a:xfrm>
            </p:grpSpPr>
            <p:sp>
              <p:nvSpPr>
                <p:cNvPr id="3472" name="Google Shape;3472;p6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9"/>
              <p:cNvGrpSpPr/>
              <p:nvPr/>
            </p:nvGrpSpPr>
            <p:grpSpPr>
              <a:xfrm>
                <a:off x="4923101" y="3444809"/>
                <a:ext cx="52813" cy="45318"/>
                <a:chOff x="4923101" y="3444809"/>
                <a:chExt cx="52813" cy="45318"/>
              </a:xfrm>
            </p:grpSpPr>
            <p:sp>
              <p:nvSpPr>
                <p:cNvPr id="3475" name="Google Shape;3475;p6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69"/>
              <p:cNvGrpSpPr/>
              <p:nvPr/>
            </p:nvGrpSpPr>
            <p:grpSpPr>
              <a:xfrm>
                <a:off x="4846040" y="3654750"/>
                <a:ext cx="31405" cy="26993"/>
                <a:chOff x="4846040" y="3654750"/>
                <a:chExt cx="31405" cy="26993"/>
              </a:xfrm>
            </p:grpSpPr>
            <p:sp>
              <p:nvSpPr>
                <p:cNvPr id="3478" name="Google Shape;3478;p6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69"/>
              <p:cNvGrpSpPr/>
              <p:nvPr/>
            </p:nvGrpSpPr>
            <p:grpSpPr>
              <a:xfrm>
                <a:off x="4925673" y="3691700"/>
                <a:ext cx="40253" cy="34472"/>
                <a:chOff x="4925673" y="3691700"/>
                <a:chExt cx="40253" cy="34472"/>
              </a:xfrm>
            </p:grpSpPr>
            <p:sp>
              <p:nvSpPr>
                <p:cNvPr id="3481" name="Google Shape;3481;p6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69"/>
              <p:cNvGrpSpPr/>
              <p:nvPr/>
            </p:nvGrpSpPr>
            <p:grpSpPr>
              <a:xfrm>
                <a:off x="4894653" y="3740848"/>
                <a:ext cx="31405" cy="26906"/>
                <a:chOff x="4894653" y="3740848"/>
                <a:chExt cx="31405" cy="26906"/>
              </a:xfrm>
            </p:grpSpPr>
            <p:sp>
              <p:nvSpPr>
                <p:cNvPr id="3484" name="Google Shape;3484;p6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9"/>
              <p:cNvGrpSpPr/>
              <p:nvPr/>
            </p:nvGrpSpPr>
            <p:grpSpPr>
              <a:xfrm>
                <a:off x="4962300" y="3696348"/>
                <a:ext cx="38255" cy="32773"/>
                <a:chOff x="4962300" y="3696348"/>
                <a:chExt cx="38255" cy="32773"/>
              </a:xfrm>
            </p:grpSpPr>
            <p:sp>
              <p:nvSpPr>
                <p:cNvPr id="3487" name="Google Shape;3487;p6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9"/>
              <p:cNvGrpSpPr/>
              <p:nvPr/>
            </p:nvGrpSpPr>
            <p:grpSpPr>
              <a:xfrm>
                <a:off x="4980185" y="3743349"/>
                <a:ext cx="31499" cy="26969"/>
                <a:chOff x="4980185" y="3743349"/>
                <a:chExt cx="31499" cy="26969"/>
              </a:xfrm>
            </p:grpSpPr>
            <p:sp>
              <p:nvSpPr>
                <p:cNvPr id="3490" name="Google Shape;3490;p6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69"/>
              <p:cNvGrpSpPr/>
              <p:nvPr/>
            </p:nvGrpSpPr>
            <p:grpSpPr>
              <a:xfrm>
                <a:off x="5013768" y="3734312"/>
                <a:ext cx="31499" cy="26969"/>
                <a:chOff x="5013768" y="3734312"/>
                <a:chExt cx="31499" cy="26969"/>
              </a:xfrm>
            </p:grpSpPr>
            <p:sp>
              <p:nvSpPr>
                <p:cNvPr id="3493" name="Google Shape;3493;p6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9"/>
              <p:cNvGrpSpPr/>
              <p:nvPr/>
            </p:nvGrpSpPr>
            <p:grpSpPr>
              <a:xfrm>
                <a:off x="5036703" y="3764545"/>
                <a:ext cx="31499" cy="26898"/>
                <a:chOff x="5036703" y="3764545"/>
                <a:chExt cx="31499" cy="26898"/>
              </a:xfrm>
            </p:grpSpPr>
            <p:sp>
              <p:nvSpPr>
                <p:cNvPr id="3496" name="Google Shape;3496;p6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69"/>
              <p:cNvGrpSpPr/>
              <p:nvPr/>
            </p:nvGrpSpPr>
            <p:grpSpPr>
              <a:xfrm>
                <a:off x="4953546" y="3768352"/>
                <a:ext cx="31405" cy="26898"/>
                <a:chOff x="4953546" y="3768352"/>
                <a:chExt cx="31405" cy="26898"/>
              </a:xfrm>
            </p:grpSpPr>
            <p:sp>
              <p:nvSpPr>
                <p:cNvPr id="3499" name="Google Shape;3499;p6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69"/>
              <p:cNvGrpSpPr/>
              <p:nvPr/>
            </p:nvGrpSpPr>
            <p:grpSpPr>
              <a:xfrm>
                <a:off x="4964770" y="3814016"/>
                <a:ext cx="31499" cy="26993"/>
                <a:chOff x="4964770" y="3814016"/>
                <a:chExt cx="31499" cy="26993"/>
              </a:xfrm>
            </p:grpSpPr>
            <p:sp>
              <p:nvSpPr>
                <p:cNvPr id="3502" name="Google Shape;3502;p6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69"/>
              <p:cNvGrpSpPr/>
              <p:nvPr/>
            </p:nvGrpSpPr>
            <p:grpSpPr>
              <a:xfrm>
                <a:off x="4923290" y="3800504"/>
                <a:ext cx="31468" cy="26898"/>
                <a:chOff x="4923290" y="3800504"/>
                <a:chExt cx="31468" cy="26898"/>
              </a:xfrm>
            </p:grpSpPr>
            <p:sp>
              <p:nvSpPr>
                <p:cNvPr id="3505" name="Google Shape;3505;p6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9"/>
              <p:cNvGrpSpPr/>
              <p:nvPr/>
            </p:nvGrpSpPr>
            <p:grpSpPr>
              <a:xfrm>
                <a:off x="5108534" y="3650943"/>
                <a:ext cx="31405" cy="26993"/>
                <a:chOff x="5108534" y="3650943"/>
                <a:chExt cx="31405" cy="26993"/>
              </a:xfrm>
            </p:grpSpPr>
            <p:sp>
              <p:nvSpPr>
                <p:cNvPr id="3508" name="Google Shape;3508;p6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9"/>
              <p:cNvGrpSpPr/>
              <p:nvPr/>
            </p:nvGrpSpPr>
            <p:grpSpPr>
              <a:xfrm>
                <a:off x="5119380" y="3760739"/>
                <a:ext cx="31499" cy="26993"/>
                <a:chOff x="5119380" y="3760739"/>
                <a:chExt cx="31499" cy="26993"/>
              </a:xfrm>
            </p:grpSpPr>
            <p:sp>
              <p:nvSpPr>
                <p:cNvPr id="3511" name="Google Shape;3511;p6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9"/>
              <p:cNvGrpSpPr/>
              <p:nvPr/>
            </p:nvGrpSpPr>
            <p:grpSpPr>
              <a:xfrm>
                <a:off x="5119380" y="3788235"/>
                <a:ext cx="31499" cy="26993"/>
                <a:chOff x="5119380" y="3788235"/>
                <a:chExt cx="31499" cy="26993"/>
              </a:xfrm>
            </p:grpSpPr>
            <p:sp>
              <p:nvSpPr>
                <p:cNvPr id="3514" name="Google Shape;3514;p6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69"/>
              <p:cNvGrpSpPr/>
              <p:nvPr/>
            </p:nvGrpSpPr>
            <p:grpSpPr>
              <a:xfrm>
                <a:off x="5158005" y="3875284"/>
                <a:ext cx="31405" cy="27001"/>
                <a:chOff x="5158005" y="3875284"/>
                <a:chExt cx="31405" cy="27001"/>
              </a:xfrm>
            </p:grpSpPr>
            <p:sp>
              <p:nvSpPr>
                <p:cNvPr id="3517" name="Google Shape;3517;p6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69"/>
              <p:cNvGrpSpPr/>
              <p:nvPr/>
            </p:nvGrpSpPr>
            <p:grpSpPr>
              <a:xfrm>
                <a:off x="5233163" y="3764545"/>
                <a:ext cx="31499" cy="26898"/>
                <a:chOff x="5233163" y="3764545"/>
                <a:chExt cx="31499" cy="26898"/>
              </a:xfrm>
            </p:grpSpPr>
            <p:sp>
              <p:nvSpPr>
                <p:cNvPr id="3520" name="Google Shape;3520;p6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69"/>
              <p:cNvGrpSpPr/>
              <p:nvPr/>
            </p:nvGrpSpPr>
            <p:grpSpPr>
              <a:xfrm>
                <a:off x="5276168" y="3805545"/>
                <a:ext cx="31499" cy="26906"/>
                <a:chOff x="5276168" y="3805545"/>
                <a:chExt cx="31499" cy="26906"/>
              </a:xfrm>
            </p:grpSpPr>
            <p:sp>
              <p:nvSpPr>
                <p:cNvPr id="3523" name="Google Shape;3523;p6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69"/>
              <p:cNvGrpSpPr/>
              <p:nvPr/>
            </p:nvGrpSpPr>
            <p:grpSpPr>
              <a:xfrm>
                <a:off x="5294053" y="3851933"/>
                <a:ext cx="31405" cy="26945"/>
                <a:chOff x="5294053" y="3851933"/>
                <a:chExt cx="31405" cy="26945"/>
              </a:xfrm>
            </p:grpSpPr>
            <p:sp>
              <p:nvSpPr>
                <p:cNvPr id="3526" name="Google Shape;3526;p6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69"/>
              <p:cNvGrpSpPr/>
              <p:nvPr/>
            </p:nvGrpSpPr>
            <p:grpSpPr>
              <a:xfrm>
                <a:off x="5341723" y="3851902"/>
                <a:ext cx="31405" cy="26977"/>
                <a:chOff x="5341723" y="3851902"/>
                <a:chExt cx="31405" cy="26977"/>
              </a:xfrm>
            </p:grpSpPr>
            <p:sp>
              <p:nvSpPr>
                <p:cNvPr id="3529" name="Google Shape;3529;p6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69"/>
              <p:cNvGrpSpPr/>
              <p:nvPr/>
            </p:nvGrpSpPr>
            <p:grpSpPr>
              <a:xfrm>
                <a:off x="5054871" y="3507855"/>
                <a:ext cx="31405" cy="26993"/>
                <a:chOff x="5054871" y="3507855"/>
                <a:chExt cx="31405" cy="26993"/>
              </a:xfrm>
            </p:grpSpPr>
            <p:sp>
              <p:nvSpPr>
                <p:cNvPr id="3532" name="Google Shape;3532;p6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69"/>
              <p:cNvGrpSpPr/>
              <p:nvPr/>
            </p:nvGrpSpPr>
            <p:grpSpPr>
              <a:xfrm>
                <a:off x="4876579" y="3675325"/>
                <a:ext cx="31405" cy="26969"/>
                <a:chOff x="4876579" y="3675325"/>
                <a:chExt cx="31405" cy="26969"/>
              </a:xfrm>
            </p:grpSpPr>
            <p:sp>
              <p:nvSpPr>
                <p:cNvPr id="3535" name="Google Shape;3535;p6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69"/>
              <p:cNvGrpSpPr/>
              <p:nvPr/>
            </p:nvGrpSpPr>
            <p:grpSpPr>
              <a:xfrm>
                <a:off x="4842233" y="3688333"/>
                <a:ext cx="31405" cy="26993"/>
                <a:chOff x="4842233" y="3688333"/>
                <a:chExt cx="31405" cy="26993"/>
              </a:xfrm>
            </p:grpSpPr>
            <p:sp>
              <p:nvSpPr>
                <p:cNvPr id="3538" name="Google Shape;3538;p6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69"/>
              <p:cNvGrpSpPr/>
              <p:nvPr/>
            </p:nvGrpSpPr>
            <p:grpSpPr>
              <a:xfrm>
                <a:off x="5187876" y="3608032"/>
                <a:ext cx="31405" cy="27001"/>
                <a:chOff x="5187876" y="3608032"/>
                <a:chExt cx="31405" cy="27001"/>
              </a:xfrm>
            </p:grpSpPr>
            <p:sp>
              <p:nvSpPr>
                <p:cNvPr id="3541" name="Google Shape;3541;p6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3" name="Google Shape;3543;p6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69"/>
              <p:cNvGrpSpPr/>
              <p:nvPr/>
            </p:nvGrpSpPr>
            <p:grpSpPr>
              <a:xfrm>
                <a:off x="5269224" y="3304167"/>
                <a:ext cx="40253" cy="34402"/>
                <a:chOff x="5269224" y="3304167"/>
                <a:chExt cx="40253" cy="34402"/>
              </a:xfrm>
            </p:grpSpPr>
            <p:sp>
              <p:nvSpPr>
                <p:cNvPr id="3546" name="Google Shape;3546;p6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69"/>
              <p:cNvGrpSpPr/>
              <p:nvPr/>
            </p:nvGrpSpPr>
            <p:grpSpPr>
              <a:xfrm>
                <a:off x="5327354" y="3476615"/>
                <a:ext cx="49864" cy="42723"/>
                <a:chOff x="5327354" y="3476615"/>
                <a:chExt cx="49864" cy="42723"/>
              </a:xfrm>
            </p:grpSpPr>
            <p:sp>
              <p:nvSpPr>
                <p:cNvPr id="3549" name="Google Shape;3549;p6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1" name="Google Shape;3551;p6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3" name="Google Shape;3553;p69"/>
              <p:cNvGrpSpPr/>
              <p:nvPr/>
            </p:nvGrpSpPr>
            <p:grpSpPr>
              <a:xfrm>
                <a:off x="5341723" y="3775957"/>
                <a:ext cx="31405" cy="26898"/>
                <a:chOff x="5341723" y="3775957"/>
                <a:chExt cx="31405" cy="26898"/>
              </a:xfrm>
            </p:grpSpPr>
            <p:sp>
              <p:nvSpPr>
                <p:cNvPr id="3554" name="Google Shape;3554;p6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69"/>
              <p:cNvGrpSpPr/>
              <p:nvPr/>
            </p:nvGrpSpPr>
            <p:grpSpPr>
              <a:xfrm>
                <a:off x="5439053" y="3699274"/>
                <a:ext cx="31405" cy="26898"/>
                <a:chOff x="5439053" y="3699274"/>
                <a:chExt cx="31405" cy="26898"/>
              </a:xfrm>
            </p:grpSpPr>
            <p:sp>
              <p:nvSpPr>
                <p:cNvPr id="3557" name="Google Shape;3557;p6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69"/>
              <p:cNvGrpSpPr/>
              <p:nvPr/>
            </p:nvGrpSpPr>
            <p:grpSpPr>
              <a:xfrm>
                <a:off x="5412414" y="3622307"/>
                <a:ext cx="31499" cy="26993"/>
                <a:chOff x="5412414" y="3622307"/>
                <a:chExt cx="31499" cy="26993"/>
              </a:xfrm>
            </p:grpSpPr>
            <p:sp>
              <p:nvSpPr>
                <p:cNvPr id="3560" name="Google Shape;3560;p6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69"/>
              <p:cNvGrpSpPr/>
              <p:nvPr/>
            </p:nvGrpSpPr>
            <p:grpSpPr>
              <a:xfrm>
                <a:off x="5476254" y="3473949"/>
                <a:ext cx="26835" cy="26930"/>
                <a:chOff x="5476254" y="3473949"/>
                <a:chExt cx="26835" cy="26930"/>
              </a:xfrm>
            </p:grpSpPr>
            <p:sp>
              <p:nvSpPr>
                <p:cNvPr id="3563" name="Google Shape;3563;p6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69"/>
              <p:cNvGrpSpPr/>
              <p:nvPr/>
            </p:nvGrpSpPr>
            <p:grpSpPr>
              <a:xfrm>
                <a:off x="5564547" y="3481594"/>
                <a:ext cx="31397" cy="26898"/>
                <a:chOff x="5564547" y="3481594"/>
                <a:chExt cx="31397" cy="26898"/>
              </a:xfrm>
            </p:grpSpPr>
            <p:sp>
              <p:nvSpPr>
                <p:cNvPr id="3566" name="Google Shape;3566;p6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69"/>
              <p:cNvGrpSpPr/>
              <p:nvPr/>
            </p:nvGrpSpPr>
            <p:grpSpPr>
              <a:xfrm>
                <a:off x="5534101" y="3470174"/>
                <a:ext cx="31397" cy="26906"/>
                <a:chOff x="5534101" y="3470174"/>
                <a:chExt cx="31397" cy="26906"/>
              </a:xfrm>
            </p:grpSpPr>
            <p:sp>
              <p:nvSpPr>
                <p:cNvPr id="3569" name="Google Shape;3569;p6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69"/>
              <p:cNvGrpSpPr/>
              <p:nvPr/>
            </p:nvGrpSpPr>
            <p:grpSpPr>
              <a:xfrm>
                <a:off x="5610879" y="3314486"/>
                <a:ext cx="31499" cy="26938"/>
                <a:chOff x="5610879" y="3314486"/>
                <a:chExt cx="31499" cy="26938"/>
              </a:xfrm>
            </p:grpSpPr>
            <p:sp>
              <p:nvSpPr>
                <p:cNvPr id="3572" name="Google Shape;3572;p6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69"/>
              <p:cNvGrpSpPr/>
              <p:nvPr/>
            </p:nvGrpSpPr>
            <p:grpSpPr>
              <a:xfrm>
                <a:off x="4834525" y="3501382"/>
                <a:ext cx="31499" cy="26898"/>
                <a:chOff x="4834525" y="3501382"/>
                <a:chExt cx="31499" cy="26898"/>
              </a:xfrm>
            </p:grpSpPr>
            <p:sp>
              <p:nvSpPr>
                <p:cNvPr id="3575" name="Google Shape;3575;p6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69"/>
              <p:cNvGrpSpPr/>
              <p:nvPr/>
            </p:nvGrpSpPr>
            <p:grpSpPr>
              <a:xfrm>
                <a:off x="4898460" y="3580158"/>
                <a:ext cx="31405" cy="26898"/>
                <a:chOff x="4898460" y="3580158"/>
                <a:chExt cx="31405" cy="26898"/>
              </a:xfrm>
            </p:grpSpPr>
            <p:sp>
              <p:nvSpPr>
                <p:cNvPr id="3578" name="Google Shape;3578;p6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69"/>
              <p:cNvGrpSpPr/>
              <p:nvPr/>
            </p:nvGrpSpPr>
            <p:grpSpPr>
              <a:xfrm>
                <a:off x="4882667" y="3608032"/>
                <a:ext cx="31499" cy="27001"/>
                <a:chOff x="4882667" y="3608032"/>
                <a:chExt cx="31499" cy="27001"/>
              </a:xfrm>
            </p:grpSpPr>
            <p:sp>
              <p:nvSpPr>
                <p:cNvPr id="3581" name="Google Shape;3581;p6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69"/>
              <p:cNvGrpSpPr/>
              <p:nvPr/>
            </p:nvGrpSpPr>
            <p:grpSpPr>
              <a:xfrm>
                <a:off x="4843373" y="3631407"/>
                <a:ext cx="16273" cy="16186"/>
                <a:chOff x="4843373" y="3631407"/>
                <a:chExt cx="16273" cy="16186"/>
              </a:xfrm>
            </p:grpSpPr>
            <p:sp>
              <p:nvSpPr>
                <p:cNvPr id="3584" name="Google Shape;3584;p6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69"/>
              <p:cNvGrpSpPr/>
              <p:nvPr/>
            </p:nvGrpSpPr>
            <p:grpSpPr>
              <a:xfrm>
                <a:off x="4727773" y="3591578"/>
                <a:ext cx="31499" cy="26898"/>
                <a:chOff x="4727773" y="3591578"/>
                <a:chExt cx="31499" cy="26898"/>
              </a:xfrm>
            </p:grpSpPr>
            <p:sp>
              <p:nvSpPr>
                <p:cNvPr id="3587" name="Google Shape;3587;p6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6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1" name="Google Shape;3591;p69"/>
              <p:cNvGrpSpPr/>
              <p:nvPr/>
            </p:nvGrpSpPr>
            <p:grpSpPr>
              <a:xfrm>
                <a:off x="4609421" y="3577398"/>
                <a:ext cx="31499" cy="27001"/>
                <a:chOff x="4609421" y="3577398"/>
                <a:chExt cx="31499" cy="27001"/>
              </a:xfrm>
            </p:grpSpPr>
            <p:sp>
              <p:nvSpPr>
                <p:cNvPr id="3592" name="Google Shape;3592;p6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9"/>
              <p:cNvGrpSpPr/>
              <p:nvPr/>
            </p:nvGrpSpPr>
            <p:grpSpPr>
              <a:xfrm>
                <a:off x="4649289" y="3577398"/>
                <a:ext cx="31499" cy="27001"/>
                <a:chOff x="4649289" y="3577398"/>
                <a:chExt cx="31499" cy="27001"/>
              </a:xfrm>
            </p:grpSpPr>
            <p:sp>
              <p:nvSpPr>
                <p:cNvPr id="3595" name="Google Shape;3595;p6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69"/>
              <p:cNvGrpSpPr/>
              <p:nvPr/>
            </p:nvGrpSpPr>
            <p:grpSpPr>
              <a:xfrm>
                <a:off x="4605614" y="3639523"/>
                <a:ext cx="31499" cy="26906"/>
                <a:chOff x="4605614" y="3639523"/>
                <a:chExt cx="31499" cy="26906"/>
              </a:xfrm>
            </p:grpSpPr>
            <p:sp>
              <p:nvSpPr>
                <p:cNvPr id="3598" name="Google Shape;3598;p6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9"/>
              <p:cNvGrpSpPr/>
              <p:nvPr/>
            </p:nvGrpSpPr>
            <p:grpSpPr>
              <a:xfrm>
                <a:off x="4785149" y="3618846"/>
                <a:ext cx="26930" cy="26843"/>
                <a:chOff x="4785149" y="3618846"/>
                <a:chExt cx="26930" cy="26843"/>
              </a:xfrm>
            </p:grpSpPr>
            <p:sp>
              <p:nvSpPr>
                <p:cNvPr id="3601" name="Google Shape;3601;p6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69"/>
              <p:cNvGrpSpPr/>
              <p:nvPr/>
            </p:nvGrpSpPr>
            <p:grpSpPr>
              <a:xfrm>
                <a:off x="4810167" y="3601567"/>
                <a:ext cx="31405" cy="26898"/>
                <a:chOff x="4810167" y="3601567"/>
                <a:chExt cx="31405" cy="26898"/>
              </a:xfrm>
            </p:grpSpPr>
            <p:sp>
              <p:nvSpPr>
                <p:cNvPr id="3604" name="Google Shape;3604;p6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9"/>
              <p:cNvGrpSpPr/>
              <p:nvPr/>
            </p:nvGrpSpPr>
            <p:grpSpPr>
              <a:xfrm>
                <a:off x="4831002" y="3373230"/>
                <a:ext cx="31405" cy="26898"/>
                <a:chOff x="4831002" y="3373230"/>
                <a:chExt cx="31405" cy="26898"/>
              </a:xfrm>
            </p:grpSpPr>
            <p:sp>
              <p:nvSpPr>
                <p:cNvPr id="3607" name="Google Shape;3607;p6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9"/>
              <p:cNvGrpSpPr/>
              <p:nvPr/>
            </p:nvGrpSpPr>
            <p:grpSpPr>
              <a:xfrm>
                <a:off x="4719311" y="3355054"/>
                <a:ext cx="31499" cy="27001"/>
                <a:chOff x="4719311" y="3355054"/>
                <a:chExt cx="31499" cy="27001"/>
              </a:xfrm>
            </p:grpSpPr>
            <p:sp>
              <p:nvSpPr>
                <p:cNvPr id="3610" name="Google Shape;3610;p6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69"/>
              <p:cNvGrpSpPr/>
              <p:nvPr/>
            </p:nvGrpSpPr>
            <p:grpSpPr>
              <a:xfrm>
                <a:off x="4798755" y="3450260"/>
                <a:ext cx="26930" cy="26930"/>
                <a:chOff x="4798755" y="3450260"/>
                <a:chExt cx="26930" cy="26930"/>
              </a:xfrm>
            </p:grpSpPr>
            <p:sp>
              <p:nvSpPr>
                <p:cNvPr id="3613" name="Google Shape;3613;p6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9"/>
              <p:cNvGrpSpPr/>
              <p:nvPr/>
            </p:nvGrpSpPr>
            <p:grpSpPr>
              <a:xfrm>
                <a:off x="4645576" y="3467555"/>
                <a:ext cx="31405" cy="26953"/>
                <a:chOff x="4645576" y="3467555"/>
                <a:chExt cx="31405" cy="26953"/>
              </a:xfrm>
            </p:grpSpPr>
            <p:sp>
              <p:nvSpPr>
                <p:cNvPr id="3616" name="Google Shape;3616;p6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69"/>
              <p:cNvGrpSpPr/>
              <p:nvPr/>
            </p:nvGrpSpPr>
            <p:grpSpPr>
              <a:xfrm>
                <a:off x="4687631" y="3583965"/>
                <a:ext cx="31499" cy="26898"/>
                <a:chOff x="4687631" y="3583965"/>
                <a:chExt cx="31499" cy="26898"/>
              </a:xfrm>
            </p:grpSpPr>
            <p:sp>
              <p:nvSpPr>
                <p:cNvPr id="3619" name="Google Shape;3619;p6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69"/>
              <p:cNvGrpSpPr/>
              <p:nvPr/>
            </p:nvGrpSpPr>
            <p:grpSpPr>
              <a:xfrm>
                <a:off x="4719311" y="3471314"/>
                <a:ext cx="31499" cy="27001"/>
                <a:chOff x="4719311" y="3471314"/>
                <a:chExt cx="31499" cy="27001"/>
              </a:xfrm>
            </p:grpSpPr>
            <p:sp>
              <p:nvSpPr>
                <p:cNvPr id="3622" name="Google Shape;3622;p6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69"/>
              <p:cNvGrpSpPr/>
              <p:nvPr/>
            </p:nvGrpSpPr>
            <p:grpSpPr>
              <a:xfrm>
                <a:off x="4719311" y="3434404"/>
                <a:ext cx="31499" cy="26898"/>
                <a:chOff x="4719311" y="3434404"/>
                <a:chExt cx="31499" cy="26898"/>
              </a:xfrm>
            </p:grpSpPr>
            <p:sp>
              <p:nvSpPr>
                <p:cNvPr id="3625" name="Google Shape;3625;p6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69"/>
              <p:cNvGrpSpPr/>
              <p:nvPr/>
            </p:nvGrpSpPr>
            <p:grpSpPr>
              <a:xfrm>
                <a:off x="4768876" y="3401772"/>
                <a:ext cx="31499" cy="26898"/>
                <a:chOff x="4768876" y="3401772"/>
                <a:chExt cx="31499" cy="26898"/>
              </a:xfrm>
            </p:grpSpPr>
            <p:sp>
              <p:nvSpPr>
                <p:cNvPr id="3628" name="Google Shape;3628;p6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69"/>
              <p:cNvGrpSpPr/>
              <p:nvPr/>
            </p:nvGrpSpPr>
            <p:grpSpPr>
              <a:xfrm>
                <a:off x="4762214" y="3471377"/>
                <a:ext cx="26938" cy="26938"/>
                <a:chOff x="4762214" y="3471377"/>
                <a:chExt cx="26938" cy="26938"/>
              </a:xfrm>
            </p:grpSpPr>
            <p:sp>
              <p:nvSpPr>
                <p:cNvPr id="3631" name="Google Shape;3631;p6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69"/>
              <p:cNvGrpSpPr/>
              <p:nvPr/>
            </p:nvGrpSpPr>
            <p:grpSpPr>
              <a:xfrm>
                <a:off x="4790473" y="3344782"/>
                <a:ext cx="31405" cy="26898"/>
                <a:chOff x="4790473" y="3344782"/>
                <a:chExt cx="31405" cy="26898"/>
              </a:xfrm>
            </p:grpSpPr>
            <p:sp>
              <p:nvSpPr>
                <p:cNvPr id="3634" name="Google Shape;3634;p6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9"/>
              <p:cNvGrpSpPr/>
              <p:nvPr/>
            </p:nvGrpSpPr>
            <p:grpSpPr>
              <a:xfrm>
                <a:off x="4823774" y="3950733"/>
                <a:ext cx="37398" cy="32034"/>
                <a:chOff x="4823774" y="3950733"/>
                <a:chExt cx="37398" cy="32034"/>
              </a:xfrm>
            </p:grpSpPr>
            <p:sp>
              <p:nvSpPr>
                <p:cNvPr id="3637" name="Google Shape;3637;p6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69"/>
              <p:cNvGrpSpPr/>
              <p:nvPr/>
            </p:nvGrpSpPr>
            <p:grpSpPr>
              <a:xfrm>
                <a:off x="4823396" y="4110566"/>
                <a:ext cx="31405" cy="26906"/>
                <a:chOff x="4823396" y="4110566"/>
                <a:chExt cx="31405" cy="26906"/>
              </a:xfrm>
            </p:grpSpPr>
            <p:sp>
              <p:nvSpPr>
                <p:cNvPr id="3640" name="Google Shape;3640;p6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69"/>
              <p:cNvGrpSpPr/>
              <p:nvPr/>
            </p:nvGrpSpPr>
            <p:grpSpPr>
              <a:xfrm>
                <a:off x="4838332" y="3821150"/>
                <a:ext cx="31499" cy="26898"/>
                <a:chOff x="4838332" y="3821150"/>
                <a:chExt cx="31499" cy="26898"/>
              </a:xfrm>
            </p:grpSpPr>
            <p:sp>
              <p:nvSpPr>
                <p:cNvPr id="3643" name="Google Shape;3643;p6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69"/>
              <p:cNvGrpSpPr/>
              <p:nvPr/>
            </p:nvGrpSpPr>
            <p:grpSpPr>
              <a:xfrm>
                <a:off x="4661275" y="3815007"/>
                <a:ext cx="36824" cy="31523"/>
                <a:chOff x="4661275" y="3815007"/>
                <a:chExt cx="36824" cy="31523"/>
              </a:xfrm>
            </p:grpSpPr>
            <p:sp>
              <p:nvSpPr>
                <p:cNvPr id="3646" name="Google Shape;3646;p6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69"/>
              <p:cNvGrpSpPr/>
              <p:nvPr/>
            </p:nvGrpSpPr>
            <p:grpSpPr>
              <a:xfrm>
                <a:off x="4558998" y="3851037"/>
                <a:ext cx="33591" cy="28699"/>
                <a:chOff x="4558998" y="3851037"/>
                <a:chExt cx="33591" cy="28699"/>
              </a:xfrm>
            </p:grpSpPr>
            <p:sp>
              <p:nvSpPr>
                <p:cNvPr id="3649" name="Google Shape;3649;p6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69"/>
              <p:cNvGrpSpPr/>
              <p:nvPr/>
            </p:nvGrpSpPr>
            <p:grpSpPr>
              <a:xfrm>
                <a:off x="4696762" y="3638587"/>
                <a:ext cx="33591" cy="28794"/>
                <a:chOff x="4696762" y="3638587"/>
                <a:chExt cx="33591" cy="28794"/>
              </a:xfrm>
            </p:grpSpPr>
            <p:sp>
              <p:nvSpPr>
                <p:cNvPr id="3652" name="Google Shape;3652;p6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69"/>
              <p:cNvGrpSpPr/>
              <p:nvPr/>
            </p:nvGrpSpPr>
            <p:grpSpPr>
              <a:xfrm>
                <a:off x="4929479" y="3939140"/>
                <a:ext cx="33497" cy="28692"/>
                <a:chOff x="4929479" y="3939140"/>
                <a:chExt cx="33497" cy="28692"/>
              </a:xfrm>
            </p:grpSpPr>
            <p:sp>
              <p:nvSpPr>
                <p:cNvPr id="3655" name="Google Shape;3655;p6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69"/>
              <p:cNvGrpSpPr/>
              <p:nvPr/>
            </p:nvGrpSpPr>
            <p:grpSpPr>
              <a:xfrm>
                <a:off x="4907119" y="3986039"/>
                <a:ext cx="33497" cy="28699"/>
                <a:chOff x="4907119" y="3986039"/>
                <a:chExt cx="33497" cy="28699"/>
              </a:xfrm>
            </p:grpSpPr>
            <p:sp>
              <p:nvSpPr>
                <p:cNvPr id="3658" name="Google Shape;3658;p6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69"/>
              <p:cNvGrpSpPr/>
              <p:nvPr/>
            </p:nvGrpSpPr>
            <p:grpSpPr>
              <a:xfrm>
                <a:off x="4911783" y="4048102"/>
                <a:ext cx="33591" cy="28762"/>
                <a:chOff x="4911783" y="4048102"/>
                <a:chExt cx="33591" cy="28762"/>
              </a:xfrm>
            </p:grpSpPr>
            <p:sp>
              <p:nvSpPr>
                <p:cNvPr id="3661" name="Google Shape;3661;p6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6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69"/>
              <p:cNvGrpSpPr/>
              <p:nvPr/>
            </p:nvGrpSpPr>
            <p:grpSpPr>
              <a:xfrm>
                <a:off x="4762623" y="3837847"/>
                <a:ext cx="42416" cy="36273"/>
                <a:chOff x="4762623" y="3837847"/>
                <a:chExt cx="42416" cy="36273"/>
              </a:xfrm>
            </p:grpSpPr>
            <p:sp>
              <p:nvSpPr>
                <p:cNvPr id="3666" name="Google Shape;3666;p6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9"/>
              <p:cNvGrpSpPr/>
              <p:nvPr/>
            </p:nvGrpSpPr>
            <p:grpSpPr>
              <a:xfrm>
                <a:off x="4746044" y="4104966"/>
                <a:ext cx="33497" cy="28699"/>
                <a:chOff x="4746044" y="4104966"/>
                <a:chExt cx="33497" cy="28699"/>
              </a:xfrm>
            </p:grpSpPr>
            <p:sp>
              <p:nvSpPr>
                <p:cNvPr id="3669" name="Google Shape;3669;p6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9"/>
              <p:cNvGrpSpPr/>
              <p:nvPr/>
            </p:nvGrpSpPr>
            <p:grpSpPr>
              <a:xfrm>
                <a:off x="4859646" y="4162554"/>
                <a:ext cx="33591" cy="28762"/>
                <a:chOff x="4859646" y="4162554"/>
                <a:chExt cx="33591" cy="28762"/>
              </a:xfrm>
            </p:grpSpPr>
            <p:sp>
              <p:nvSpPr>
                <p:cNvPr id="3672" name="Google Shape;3672;p6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4" name="Google Shape;3674;p69"/>
            <p:cNvGrpSpPr/>
            <p:nvPr/>
          </p:nvGrpSpPr>
          <p:grpSpPr>
            <a:xfrm>
              <a:off x="3597785" y="3274438"/>
              <a:ext cx="855610" cy="1122100"/>
              <a:chOff x="3597785" y="3274438"/>
              <a:chExt cx="855610" cy="1122100"/>
            </a:xfrm>
          </p:grpSpPr>
          <p:grpSp>
            <p:nvGrpSpPr>
              <p:cNvPr id="3675" name="Google Shape;3675;p69"/>
              <p:cNvGrpSpPr/>
              <p:nvPr/>
            </p:nvGrpSpPr>
            <p:grpSpPr>
              <a:xfrm>
                <a:off x="3617857" y="3284717"/>
                <a:ext cx="826785" cy="1099165"/>
                <a:chOff x="3617857" y="3284717"/>
                <a:chExt cx="826785" cy="1099165"/>
              </a:xfrm>
            </p:grpSpPr>
            <p:sp>
              <p:nvSpPr>
                <p:cNvPr id="3676" name="Google Shape;3676;p6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9"/>
              <p:cNvGrpSpPr/>
              <p:nvPr/>
            </p:nvGrpSpPr>
            <p:grpSpPr>
              <a:xfrm>
                <a:off x="4180904" y="4251758"/>
                <a:ext cx="37783" cy="32420"/>
                <a:chOff x="4180904" y="4251758"/>
                <a:chExt cx="37783" cy="32420"/>
              </a:xfrm>
            </p:grpSpPr>
            <p:sp>
              <p:nvSpPr>
                <p:cNvPr id="3733" name="Google Shape;3733;p6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9"/>
              <p:cNvGrpSpPr/>
              <p:nvPr/>
            </p:nvGrpSpPr>
            <p:grpSpPr>
              <a:xfrm>
                <a:off x="4201644" y="4081324"/>
                <a:ext cx="37783" cy="32364"/>
                <a:chOff x="4201644" y="4081324"/>
                <a:chExt cx="37783" cy="32364"/>
              </a:xfrm>
            </p:grpSpPr>
            <p:sp>
              <p:nvSpPr>
                <p:cNvPr id="3736" name="Google Shape;3736;p6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9"/>
              <p:cNvGrpSpPr/>
              <p:nvPr/>
            </p:nvGrpSpPr>
            <p:grpSpPr>
              <a:xfrm>
                <a:off x="4284416" y="3887428"/>
                <a:ext cx="37783" cy="32451"/>
                <a:chOff x="4284416" y="3887428"/>
                <a:chExt cx="37783" cy="32451"/>
              </a:xfrm>
            </p:grpSpPr>
            <p:sp>
              <p:nvSpPr>
                <p:cNvPr id="3739" name="Google Shape;3739;p6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69"/>
              <p:cNvGrpSpPr/>
              <p:nvPr/>
            </p:nvGrpSpPr>
            <p:grpSpPr>
              <a:xfrm>
                <a:off x="4223721" y="3860404"/>
                <a:ext cx="37870" cy="32364"/>
                <a:chOff x="4223721" y="3860404"/>
                <a:chExt cx="37870" cy="32364"/>
              </a:xfrm>
            </p:grpSpPr>
            <p:sp>
              <p:nvSpPr>
                <p:cNvPr id="3742" name="Google Shape;3742;p6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9"/>
              <p:cNvGrpSpPr/>
              <p:nvPr/>
            </p:nvGrpSpPr>
            <p:grpSpPr>
              <a:xfrm>
                <a:off x="4104889" y="3699242"/>
                <a:ext cx="37776" cy="32357"/>
                <a:chOff x="4104889" y="3699242"/>
                <a:chExt cx="37776" cy="32357"/>
              </a:xfrm>
            </p:grpSpPr>
            <p:sp>
              <p:nvSpPr>
                <p:cNvPr id="3745" name="Google Shape;3745;p6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9"/>
              <p:cNvGrpSpPr/>
              <p:nvPr/>
            </p:nvGrpSpPr>
            <p:grpSpPr>
              <a:xfrm>
                <a:off x="4143608" y="3475121"/>
                <a:ext cx="37878" cy="32420"/>
                <a:chOff x="4143608" y="3475121"/>
                <a:chExt cx="37878" cy="32420"/>
              </a:xfrm>
            </p:grpSpPr>
            <p:sp>
              <p:nvSpPr>
                <p:cNvPr id="3748" name="Google Shape;3748;p6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69"/>
              <p:cNvGrpSpPr/>
              <p:nvPr/>
            </p:nvGrpSpPr>
            <p:grpSpPr>
              <a:xfrm>
                <a:off x="4217248" y="3570893"/>
                <a:ext cx="37776" cy="32364"/>
                <a:chOff x="4217248" y="3570893"/>
                <a:chExt cx="37776" cy="32364"/>
              </a:xfrm>
            </p:grpSpPr>
            <p:sp>
              <p:nvSpPr>
                <p:cNvPr id="3751" name="Google Shape;3751;p6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69"/>
              <p:cNvGrpSpPr/>
              <p:nvPr/>
            </p:nvGrpSpPr>
            <p:grpSpPr>
              <a:xfrm>
                <a:off x="4255307" y="3431612"/>
                <a:ext cx="37776" cy="32451"/>
                <a:chOff x="4255307" y="3431612"/>
                <a:chExt cx="37776" cy="32451"/>
              </a:xfrm>
            </p:grpSpPr>
            <p:sp>
              <p:nvSpPr>
                <p:cNvPr id="3754" name="Google Shape;3754;p6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69"/>
              <p:cNvGrpSpPr/>
              <p:nvPr/>
            </p:nvGrpSpPr>
            <p:grpSpPr>
              <a:xfrm>
                <a:off x="3853052" y="3577398"/>
                <a:ext cx="37776" cy="32420"/>
                <a:chOff x="3853052" y="3577398"/>
                <a:chExt cx="37776" cy="32420"/>
              </a:xfrm>
            </p:grpSpPr>
            <p:sp>
              <p:nvSpPr>
                <p:cNvPr id="3757" name="Google Shape;3757;p6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69"/>
              <p:cNvGrpSpPr/>
              <p:nvPr/>
            </p:nvGrpSpPr>
            <p:grpSpPr>
              <a:xfrm>
                <a:off x="4039908" y="3412107"/>
                <a:ext cx="37776" cy="32357"/>
                <a:chOff x="4039908" y="3412107"/>
                <a:chExt cx="37776" cy="32357"/>
              </a:xfrm>
            </p:grpSpPr>
            <p:sp>
              <p:nvSpPr>
                <p:cNvPr id="3760" name="Google Shape;3760;p6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69"/>
              <p:cNvGrpSpPr/>
              <p:nvPr/>
            </p:nvGrpSpPr>
            <p:grpSpPr>
              <a:xfrm>
                <a:off x="4017360" y="3342061"/>
                <a:ext cx="37870" cy="32380"/>
                <a:chOff x="4017360" y="3342061"/>
                <a:chExt cx="37870" cy="32380"/>
              </a:xfrm>
            </p:grpSpPr>
            <p:sp>
              <p:nvSpPr>
                <p:cNvPr id="3763" name="Google Shape;3763;p6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5" name="Google Shape;3765;p6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7" name="Google Shape;3767;p69"/>
              <p:cNvGrpSpPr/>
              <p:nvPr/>
            </p:nvGrpSpPr>
            <p:grpSpPr>
              <a:xfrm>
                <a:off x="3750870" y="3418650"/>
                <a:ext cx="37776" cy="32380"/>
                <a:chOff x="3750870" y="3418650"/>
                <a:chExt cx="37776" cy="32380"/>
              </a:xfrm>
            </p:grpSpPr>
            <p:sp>
              <p:nvSpPr>
                <p:cNvPr id="3768" name="Google Shape;3768;p6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69"/>
              <p:cNvGrpSpPr/>
              <p:nvPr/>
            </p:nvGrpSpPr>
            <p:grpSpPr>
              <a:xfrm>
                <a:off x="3632509" y="3274438"/>
                <a:ext cx="37783" cy="32357"/>
                <a:chOff x="3632509" y="3274438"/>
                <a:chExt cx="37783" cy="32357"/>
              </a:xfrm>
            </p:grpSpPr>
            <p:sp>
              <p:nvSpPr>
                <p:cNvPr id="3771" name="Google Shape;3771;p6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9"/>
              <p:cNvGrpSpPr/>
              <p:nvPr/>
            </p:nvGrpSpPr>
            <p:grpSpPr>
              <a:xfrm>
                <a:off x="3906424" y="3297561"/>
                <a:ext cx="37776" cy="32451"/>
                <a:chOff x="3906424" y="3297561"/>
                <a:chExt cx="37776" cy="32451"/>
              </a:xfrm>
            </p:grpSpPr>
            <p:sp>
              <p:nvSpPr>
                <p:cNvPr id="3774" name="Google Shape;3774;p6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9"/>
              <p:cNvGrpSpPr/>
              <p:nvPr/>
            </p:nvGrpSpPr>
            <p:grpSpPr>
              <a:xfrm>
                <a:off x="3866084" y="3412107"/>
                <a:ext cx="37776" cy="32357"/>
                <a:chOff x="3866084" y="3412107"/>
                <a:chExt cx="37776" cy="32357"/>
              </a:xfrm>
            </p:grpSpPr>
            <p:sp>
              <p:nvSpPr>
                <p:cNvPr id="3777" name="Google Shape;3777;p6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69"/>
              <p:cNvGrpSpPr/>
              <p:nvPr/>
            </p:nvGrpSpPr>
            <p:grpSpPr>
              <a:xfrm>
                <a:off x="4023919" y="3766409"/>
                <a:ext cx="37783" cy="32357"/>
                <a:chOff x="4023919" y="3766409"/>
                <a:chExt cx="37783" cy="32357"/>
              </a:xfrm>
            </p:grpSpPr>
            <p:sp>
              <p:nvSpPr>
                <p:cNvPr id="3780" name="Google Shape;3780;p6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69"/>
              <p:cNvGrpSpPr/>
              <p:nvPr/>
            </p:nvGrpSpPr>
            <p:grpSpPr>
              <a:xfrm>
                <a:off x="3973882" y="3779449"/>
                <a:ext cx="37776" cy="32357"/>
                <a:chOff x="3973882" y="3779449"/>
                <a:chExt cx="37776" cy="32357"/>
              </a:xfrm>
            </p:grpSpPr>
            <p:sp>
              <p:nvSpPr>
                <p:cNvPr id="3783" name="Google Shape;3783;p6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9"/>
              <p:cNvGrpSpPr/>
              <p:nvPr/>
            </p:nvGrpSpPr>
            <p:grpSpPr>
              <a:xfrm>
                <a:off x="4073398" y="3838028"/>
                <a:ext cx="37776" cy="32380"/>
                <a:chOff x="4073398" y="3838028"/>
                <a:chExt cx="37776" cy="32380"/>
              </a:xfrm>
            </p:grpSpPr>
            <p:sp>
              <p:nvSpPr>
                <p:cNvPr id="3786" name="Google Shape;3786;p6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9"/>
              <p:cNvGrpSpPr/>
              <p:nvPr/>
            </p:nvGrpSpPr>
            <p:grpSpPr>
              <a:xfrm>
                <a:off x="4342672" y="4144496"/>
                <a:ext cx="37752" cy="32364"/>
                <a:chOff x="4342672" y="4144496"/>
                <a:chExt cx="37752" cy="32364"/>
              </a:xfrm>
            </p:grpSpPr>
            <p:sp>
              <p:nvSpPr>
                <p:cNvPr id="3789" name="Google Shape;3789;p6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9"/>
              <p:cNvGrpSpPr/>
              <p:nvPr/>
            </p:nvGrpSpPr>
            <p:grpSpPr>
              <a:xfrm>
                <a:off x="4406386" y="4056872"/>
                <a:ext cx="37783" cy="32364"/>
                <a:chOff x="4406386" y="4056872"/>
                <a:chExt cx="37783" cy="32364"/>
              </a:xfrm>
            </p:grpSpPr>
            <p:sp>
              <p:nvSpPr>
                <p:cNvPr id="3792" name="Google Shape;3792;p6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9"/>
              <p:cNvGrpSpPr/>
              <p:nvPr/>
            </p:nvGrpSpPr>
            <p:grpSpPr>
              <a:xfrm>
                <a:off x="4284416" y="4245254"/>
                <a:ext cx="37783" cy="32357"/>
                <a:chOff x="4284416" y="4245254"/>
                <a:chExt cx="37783" cy="32357"/>
              </a:xfrm>
            </p:grpSpPr>
            <p:sp>
              <p:nvSpPr>
                <p:cNvPr id="3795" name="Google Shape;3795;p6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9"/>
              <p:cNvGrpSpPr/>
              <p:nvPr/>
            </p:nvGrpSpPr>
            <p:grpSpPr>
              <a:xfrm>
                <a:off x="4219057" y="4331258"/>
                <a:ext cx="37776" cy="32364"/>
                <a:chOff x="4219057" y="4331258"/>
                <a:chExt cx="37776" cy="32364"/>
              </a:xfrm>
            </p:grpSpPr>
            <p:sp>
              <p:nvSpPr>
                <p:cNvPr id="3798" name="Google Shape;3798;p6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9"/>
              <p:cNvGrpSpPr/>
              <p:nvPr/>
            </p:nvGrpSpPr>
            <p:grpSpPr>
              <a:xfrm>
                <a:off x="4204122" y="4141688"/>
                <a:ext cx="33497" cy="28699"/>
                <a:chOff x="4204122" y="4141688"/>
                <a:chExt cx="33497" cy="28699"/>
              </a:xfrm>
            </p:grpSpPr>
            <p:sp>
              <p:nvSpPr>
                <p:cNvPr id="3801" name="Google Shape;3801;p6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9"/>
              <p:cNvGrpSpPr/>
              <p:nvPr/>
            </p:nvGrpSpPr>
            <p:grpSpPr>
              <a:xfrm>
                <a:off x="4301546" y="4003869"/>
                <a:ext cx="38916" cy="33324"/>
                <a:chOff x="4301546" y="4003869"/>
                <a:chExt cx="38916" cy="33324"/>
              </a:xfrm>
            </p:grpSpPr>
            <p:sp>
              <p:nvSpPr>
                <p:cNvPr id="3804" name="Google Shape;3804;p6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9"/>
              <p:cNvGrpSpPr/>
              <p:nvPr/>
            </p:nvGrpSpPr>
            <p:grpSpPr>
              <a:xfrm>
                <a:off x="4210681" y="3924669"/>
                <a:ext cx="36549" cy="31366"/>
                <a:chOff x="4210681" y="3924669"/>
                <a:chExt cx="36549" cy="31366"/>
              </a:xfrm>
            </p:grpSpPr>
            <p:sp>
              <p:nvSpPr>
                <p:cNvPr id="3807" name="Google Shape;3807;p6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9"/>
              <p:cNvGrpSpPr/>
              <p:nvPr/>
            </p:nvGrpSpPr>
            <p:grpSpPr>
              <a:xfrm>
                <a:off x="3987771" y="3628874"/>
                <a:ext cx="31499" cy="26993"/>
                <a:chOff x="3987771" y="3628874"/>
                <a:chExt cx="31499" cy="26993"/>
              </a:xfrm>
            </p:grpSpPr>
            <p:sp>
              <p:nvSpPr>
                <p:cNvPr id="3810" name="Google Shape;3810;p6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9"/>
              <p:cNvGrpSpPr/>
              <p:nvPr/>
            </p:nvGrpSpPr>
            <p:grpSpPr>
              <a:xfrm>
                <a:off x="4087382" y="3775674"/>
                <a:ext cx="31405" cy="26898"/>
                <a:chOff x="4087382" y="3775674"/>
                <a:chExt cx="31405" cy="26898"/>
              </a:xfrm>
            </p:grpSpPr>
            <p:sp>
              <p:nvSpPr>
                <p:cNvPr id="3813" name="Google Shape;3813;p6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9"/>
              <p:cNvGrpSpPr/>
              <p:nvPr/>
            </p:nvGrpSpPr>
            <p:grpSpPr>
              <a:xfrm>
                <a:off x="4118873" y="3856637"/>
                <a:ext cx="31405" cy="26906"/>
                <a:chOff x="4118873" y="3856637"/>
                <a:chExt cx="31405" cy="26906"/>
              </a:xfrm>
            </p:grpSpPr>
            <p:sp>
              <p:nvSpPr>
                <p:cNvPr id="3816" name="Google Shape;3816;p6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9"/>
              <p:cNvGrpSpPr/>
              <p:nvPr/>
            </p:nvGrpSpPr>
            <p:grpSpPr>
              <a:xfrm>
                <a:off x="4168541" y="3639523"/>
                <a:ext cx="31499" cy="26906"/>
                <a:chOff x="4168541" y="3639523"/>
                <a:chExt cx="31499" cy="26906"/>
              </a:xfrm>
            </p:grpSpPr>
            <p:sp>
              <p:nvSpPr>
                <p:cNvPr id="3819" name="Google Shape;3819;p6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9"/>
              <p:cNvGrpSpPr/>
              <p:nvPr/>
            </p:nvGrpSpPr>
            <p:grpSpPr>
              <a:xfrm>
                <a:off x="3965789" y="3393545"/>
                <a:ext cx="31405" cy="26945"/>
                <a:chOff x="3965789" y="3393545"/>
                <a:chExt cx="31405" cy="26945"/>
              </a:xfrm>
            </p:grpSpPr>
            <p:sp>
              <p:nvSpPr>
                <p:cNvPr id="3822" name="Google Shape;3822;p6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9"/>
              <p:cNvGrpSpPr/>
              <p:nvPr/>
            </p:nvGrpSpPr>
            <p:grpSpPr>
              <a:xfrm>
                <a:off x="3925166" y="3491008"/>
                <a:ext cx="31405" cy="27001"/>
                <a:chOff x="3925166" y="3491008"/>
                <a:chExt cx="31405" cy="27001"/>
              </a:xfrm>
            </p:grpSpPr>
            <p:sp>
              <p:nvSpPr>
                <p:cNvPr id="3825" name="Google Shape;3825;p6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9"/>
              <p:cNvGrpSpPr/>
              <p:nvPr/>
            </p:nvGrpSpPr>
            <p:grpSpPr>
              <a:xfrm>
                <a:off x="3682845" y="3340976"/>
                <a:ext cx="31397" cy="26898"/>
                <a:chOff x="3682845" y="3340976"/>
                <a:chExt cx="31397" cy="26898"/>
              </a:xfrm>
            </p:grpSpPr>
            <p:sp>
              <p:nvSpPr>
                <p:cNvPr id="3828" name="Google Shape;3828;p6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9"/>
              <p:cNvGrpSpPr/>
              <p:nvPr/>
            </p:nvGrpSpPr>
            <p:grpSpPr>
              <a:xfrm>
                <a:off x="3795393" y="3353725"/>
                <a:ext cx="31499" cy="26993"/>
                <a:chOff x="3795393" y="3353725"/>
                <a:chExt cx="31499" cy="26993"/>
              </a:xfrm>
            </p:grpSpPr>
            <p:sp>
              <p:nvSpPr>
                <p:cNvPr id="3831" name="Google Shape;3831;p6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9"/>
              <p:cNvGrpSpPr/>
              <p:nvPr/>
            </p:nvGrpSpPr>
            <p:grpSpPr>
              <a:xfrm>
                <a:off x="4176909" y="4363221"/>
                <a:ext cx="38924" cy="33316"/>
                <a:chOff x="4176909" y="4363221"/>
                <a:chExt cx="38924" cy="33316"/>
              </a:xfrm>
            </p:grpSpPr>
            <p:sp>
              <p:nvSpPr>
                <p:cNvPr id="3834" name="Google Shape;3834;p6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9"/>
              <p:cNvGrpSpPr/>
              <p:nvPr/>
            </p:nvGrpSpPr>
            <p:grpSpPr>
              <a:xfrm>
                <a:off x="4226191" y="4007660"/>
                <a:ext cx="33560" cy="28770"/>
                <a:chOff x="4226191" y="4007660"/>
                <a:chExt cx="33560" cy="28770"/>
              </a:xfrm>
            </p:grpSpPr>
            <p:sp>
              <p:nvSpPr>
                <p:cNvPr id="3837" name="Google Shape;3837;p6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9"/>
              <p:cNvGrpSpPr/>
              <p:nvPr/>
            </p:nvGrpSpPr>
            <p:grpSpPr>
              <a:xfrm>
                <a:off x="3597785" y="3377045"/>
                <a:ext cx="33591" cy="28699"/>
                <a:chOff x="3597785" y="3377045"/>
                <a:chExt cx="33591" cy="28699"/>
              </a:xfrm>
            </p:grpSpPr>
            <p:sp>
              <p:nvSpPr>
                <p:cNvPr id="3840" name="Google Shape;3840;p6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9"/>
              <p:cNvGrpSpPr/>
              <p:nvPr/>
            </p:nvGrpSpPr>
            <p:grpSpPr>
              <a:xfrm>
                <a:off x="3887870" y="3669796"/>
                <a:ext cx="33591" cy="28692"/>
                <a:chOff x="3887870" y="3669796"/>
                <a:chExt cx="33591" cy="28692"/>
              </a:xfrm>
            </p:grpSpPr>
            <p:sp>
              <p:nvSpPr>
                <p:cNvPr id="3843" name="Google Shape;3843;p6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9"/>
              <p:cNvGrpSpPr/>
              <p:nvPr/>
            </p:nvGrpSpPr>
            <p:grpSpPr>
              <a:xfrm>
                <a:off x="3818320" y="3481625"/>
                <a:ext cx="33497" cy="28770"/>
                <a:chOff x="3818320" y="3481625"/>
                <a:chExt cx="33497" cy="28770"/>
              </a:xfrm>
            </p:grpSpPr>
            <p:sp>
              <p:nvSpPr>
                <p:cNvPr id="3846" name="Google Shape;3846;p6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9"/>
              <p:cNvGrpSpPr/>
              <p:nvPr/>
            </p:nvGrpSpPr>
            <p:grpSpPr>
              <a:xfrm>
                <a:off x="4278139" y="4120948"/>
                <a:ext cx="37492" cy="32129"/>
                <a:chOff x="4278139" y="4120948"/>
                <a:chExt cx="37492" cy="32129"/>
              </a:xfrm>
            </p:grpSpPr>
            <p:sp>
              <p:nvSpPr>
                <p:cNvPr id="3849" name="Google Shape;3849;p6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9"/>
              <p:cNvGrpSpPr/>
              <p:nvPr/>
            </p:nvGrpSpPr>
            <p:grpSpPr>
              <a:xfrm>
                <a:off x="4419898" y="3977388"/>
                <a:ext cx="33497" cy="28692"/>
                <a:chOff x="4419898" y="3977388"/>
                <a:chExt cx="33497" cy="28692"/>
              </a:xfrm>
            </p:grpSpPr>
            <p:sp>
              <p:nvSpPr>
                <p:cNvPr id="3852" name="Google Shape;3852;p6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9"/>
              <p:cNvGrpSpPr/>
              <p:nvPr/>
            </p:nvGrpSpPr>
            <p:grpSpPr>
              <a:xfrm>
                <a:off x="4158930" y="4034684"/>
                <a:ext cx="33497" cy="28762"/>
                <a:chOff x="4158930" y="4034684"/>
                <a:chExt cx="33497" cy="28762"/>
              </a:xfrm>
            </p:grpSpPr>
            <p:sp>
              <p:nvSpPr>
                <p:cNvPr id="3855" name="Google Shape;3855;p6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9"/>
              <p:cNvGrpSpPr/>
              <p:nvPr/>
            </p:nvGrpSpPr>
            <p:grpSpPr>
              <a:xfrm>
                <a:off x="4134949" y="3957049"/>
                <a:ext cx="33497" cy="28770"/>
                <a:chOff x="4134949" y="3957049"/>
                <a:chExt cx="33497" cy="28770"/>
              </a:xfrm>
            </p:grpSpPr>
            <p:sp>
              <p:nvSpPr>
                <p:cNvPr id="3858" name="Google Shape;3858;p6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9"/>
              <p:cNvGrpSpPr/>
              <p:nvPr/>
            </p:nvGrpSpPr>
            <p:grpSpPr>
              <a:xfrm>
                <a:off x="4193653" y="4184403"/>
                <a:ext cx="43580" cy="37264"/>
                <a:chOff x="4193653" y="4184403"/>
                <a:chExt cx="43580" cy="37264"/>
              </a:xfrm>
            </p:grpSpPr>
            <p:sp>
              <p:nvSpPr>
                <p:cNvPr id="3861" name="Google Shape;3861;p6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9"/>
              <p:cNvGrpSpPr/>
              <p:nvPr/>
            </p:nvGrpSpPr>
            <p:grpSpPr>
              <a:xfrm>
                <a:off x="4343600" y="3943844"/>
                <a:ext cx="43580" cy="37312"/>
                <a:chOff x="4343600" y="3943844"/>
                <a:chExt cx="43580" cy="37312"/>
              </a:xfrm>
            </p:grpSpPr>
            <p:sp>
              <p:nvSpPr>
                <p:cNvPr id="3864" name="Google Shape;3864;p6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9"/>
              <p:cNvGrpSpPr/>
              <p:nvPr/>
            </p:nvGrpSpPr>
            <p:grpSpPr>
              <a:xfrm>
                <a:off x="4172339" y="3381693"/>
                <a:ext cx="31499" cy="27001"/>
                <a:chOff x="4172339" y="3381693"/>
                <a:chExt cx="31499" cy="27001"/>
              </a:xfrm>
            </p:grpSpPr>
            <p:sp>
              <p:nvSpPr>
                <p:cNvPr id="3867" name="Google Shape;3867;p6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2" name="Shape 3872"/>
        <p:cNvGrpSpPr/>
        <p:nvPr/>
      </p:nvGrpSpPr>
      <p:grpSpPr>
        <a:xfrm>
          <a:off x="0" y="0"/>
          <a:ext cx="0" cy="0"/>
          <a:chOff x="0" y="0"/>
          <a:chExt cx="0" cy="0"/>
        </a:xfrm>
      </p:grpSpPr>
      <p:grpSp>
        <p:nvGrpSpPr>
          <p:cNvPr id="3873" name="Google Shape;3873;p70"/>
          <p:cNvGrpSpPr/>
          <p:nvPr/>
        </p:nvGrpSpPr>
        <p:grpSpPr>
          <a:xfrm>
            <a:off x="729274" y="1175734"/>
            <a:ext cx="2507799" cy="206239"/>
            <a:chOff x="106648" y="895722"/>
            <a:chExt cx="4481413" cy="374300"/>
          </a:xfrm>
        </p:grpSpPr>
        <p:grpSp>
          <p:nvGrpSpPr>
            <p:cNvPr id="3874" name="Google Shape;3874;p70"/>
            <p:cNvGrpSpPr/>
            <p:nvPr/>
          </p:nvGrpSpPr>
          <p:grpSpPr>
            <a:xfrm>
              <a:off x="2233276" y="895722"/>
              <a:ext cx="1082667" cy="223591"/>
              <a:chOff x="4808316" y="2800065"/>
              <a:chExt cx="1999386" cy="412910"/>
            </a:xfrm>
          </p:grpSpPr>
          <p:sp>
            <p:nvSpPr>
              <p:cNvPr id="3875" name="Google Shape;3875;p7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70"/>
              <p:cNvGrpSpPr/>
              <p:nvPr/>
            </p:nvGrpSpPr>
            <p:grpSpPr>
              <a:xfrm>
                <a:off x="4808316" y="2800065"/>
                <a:ext cx="92400" cy="411825"/>
                <a:chOff x="845575" y="2563700"/>
                <a:chExt cx="92400" cy="411825"/>
              </a:xfrm>
            </p:grpSpPr>
            <p:cxnSp>
              <p:nvCxnSpPr>
                <p:cNvPr id="3877" name="Google Shape;3877;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8" name="Google Shape;3878;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9" name="Google Shape;3879;p70"/>
            <p:cNvGrpSpPr/>
            <p:nvPr/>
          </p:nvGrpSpPr>
          <p:grpSpPr>
            <a:xfrm>
              <a:off x="106648" y="895722"/>
              <a:ext cx="1088401" cy="223591"/>
              <a:chOff x="881025" y="2800065"/>
              <a:chExt cx="2009975" cy="412910"/>
            </a:xfrm>
          </p:grpSpPr>
          <p:sp>
            <p:nvSpPr>
              <p:cNvPr id="3880" name="Google Shape;3880;p7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70"/>
              <p:cNvGrpSpPr/>
              <p:nvPr/>
            </p:nvGrpSpPr>
            <p:grpSpPr>
              <a:xfrm>
                <a:off x="881025" y="2800065"/>
                <a:ext cx="92400" cy="411825"/>
                <a:chOff x="845575" y="2563700"/>
                <a:chExt cx="92400" cy="411825"/>
              </a:xfrm>
            </p:grpSpPr>
            <p:cxnSp>
              <p:nvCxnSpPr>
                <p:cNvPr id="3882" name="Google Shape;3882;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3" name="Google Shape;3883;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4" name="Google Shape;3884;p70"/>
            <p:cNvGrpSpPr/>
            <p:nvPr/>
          </p:nvGrpSpPr>
          <p:grpSpPr>
            <a:xfrm>
              <a:off x="1172346" y="1047018"/>
              <a:ext cx="1083151" cy="223003"/>
              <a:chOff x="2849073" y="3079467"/>
              <a:chExt cx="2000279" cy="411825"/>
            </a:xfrm>
          </p:grpSpPr>
          <p:sp>
            <p:nvSpPr>
              <p:cNvPr id="3885" name="Google Shape;3885;p7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70"/>
              <p:cNvGrpSpPr/>
              <p:nvPr/>
            </p:nvGrpSpPr>
            <p:grpSpPr>
              <a:xfrm rot="10800000">
                <a:off x="2849073" y="3079467"/>
                <a:ext cx="92400" cy="411825"/>
                <a:chOff x="2070100" y="2563700"/>
                <a:chExt cx="92400" cy="411825"/>
              </a:xfrm>
            </p:grpSpPr>
            <p:cxnSp>
              <p:nvCxnSpPr>
                <p:cNvPr id="3887" name="Google Shape;3887;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8" name="Google Shape;3888;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9" name="Google Shape;3889;p70"/>
            <p:cNvGrpSpPr/>
            <p:nvPr/>
          </p:nvGrpSpPr>
          <p:grpSpPr>
            <a:xfrm>
              <a:off x="3290132" y="1047018"/>
              <a:ext cx="1297929" cy="223003"/>
              <a:chOff x="6760035" y="3079467"/>
              <a:chExt cx="2396914" cy="411825"/>
            </a:xfrm>
          </p:grpSpPr>
          <p:sp>
            <p:nvSpPr>
              <p:cNvPr id="3890" name="Google Shape;3890;p7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1" name="Google Shape;3891;p70"/>
              <p:cNvGrpSpPr/>
              <p:nvPr/>
            </p:nvGrpSpPr>
            <p:grpSpPr>
              <a:xfrm rot="10800000">
                <a:off x="6760035" y="3079467"/>
                <a:ext cx="92400" cy="411825"/>
                <a:chOff x="2070100" y="2563700"/>
                <a:chExt cx="92400" cy="411825"/>
              </a:xfrm>
            </p:grpSpPr>
            <p:cxnSp>
              <p:nvCxnSpPr>
                <p:cNvPr id="3892" name="Google Shape;3892;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3" name="Google Shape;3893;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94" name="Google Shape;3894;p70"/>
          <p:cNvGrpSpPr/>
          <p:nvPr/>
        </p:nvGrpSpPr>
        <p:grpSpPr>
          <a:xfrm>
            <a:off x="2147036" y="3575105"/>
            <a:ext cx="1086701" cy="799429"/>
            <a:chOff x="2183288" y="3555572"/>
            <a:chExt cx="1136241" cy="835873"/>
          </a:xfrm>
        </p:grpSpPr>
        <p:sp>
          <p:nvSpPr>
            <p:cNvPr id="3895" name="Google Shape;3895;p7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70"/>
            <p:cNvGrpSpPr/>
            <p:nvPr/>
          </p:nvGrpSpPr>
          <p:grpSpPr>
            <a:xfrm>
              <a:off x="2205895" y="3637269"/>
              <a:ext cx="1089848" cy="724993"/>
              <a:chOff x="2205895" y="3637269"/>
              <a:chExt cx="1089848" cy="724993"/>
            </a:xfrm>
          </p:grpSpPr>
          <p:sp>
            <p:nvSpPr>
              <p:cNvPr id="3897" name="Google Shape;3897;p7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3" name="Google Shape;3903;p7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4" name="Google Shape;3904;p7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05" name="Google Shape;3905;p70"/>
            <p:cNvGrpSpPr/>
            <p:nvPr/>
          </p:nvGrpSpPr>
          <p:grpSpPr>
            <a:xfrm>
              <a:off x="3173850" y="3779426"/>
              <a:ext cx="145679" cy="70048"/>
              <a:chOff x="3173850" y="3779426"/>
              <a:chExt cx="145679" cy="70048"/>
            </a:xfrm>
          </p:grpSpPr>
          <p:cxnSp>
            <p:nvCxnSpPr>
              <p:cNvPr id="3906" name="Google Shape;3906;p7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07" name="Google Shape;3907;p7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0"/>
            <p:cNvGrpSpPr/>
            <p:nvPr/>
          </p:nvGrpSpPr>
          <p:grpSpPr>
            <a:xfrm>
              <a:off x="2183288" y="4139483"/>
              <a:ext cx="145133" cy="70048"/>
              <a:chOff x="2183288" y="4139483"/>
              <a:chExt cx="145133" cy="70048"/>
            </a:xfrm>
          </p:grpSpPr>
          <p:cxnSp>
            <p:nvCxnSpPr>
              <p:cNvPr id="3909" name="Google Shape;3909;p7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10" name="Google Shape;3910;p7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1" name="Google Shape;3911;p7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2" name="Google Shape;3912;p7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3" name="Google Shape;3913;p70"/>
            <p:cNvGrpSpPr/>
            <p:nvPr/>
          </p:nvGrpSpPr>
          <p:grpSpPr>
            <a:xfrm>
              <a:off x="2943836" y="4268886"/>
              <a:ext cx="60717" cy="122559"/>
              <a:chOff x="2943836" y="4268886"/>
              <a:chExt cx="60717" cy="122559"/>
            </a:xfrm>
          </p:grpSpPr>
          <p:sp>
            <p:nvSpPr>
              <p:cNvPr id="3914" name="Google Shape;3914;p7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5" name="Google Shape;3915;p7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16" name="Google Shape;3916;p70"/>
          <p:cNvGrpSpPr/>
          <p:nvPr/>
        </p:nvGrpSpPr>
        <p:grpSpPr>
          <a:xfrm>
            <a:off x="3409981" y="1496104"/>
            <a:ext cx="1675870" cy="758251"/>
            <a:chOff x="3530532" y="1496185"/>
            <a:chExt cx="1562000" cy="706730"/>
          </a:xfrm>
        </p:grpSpPr>
        <p:cxnSp>
          <p:nvCxnSpPr>
            <p:cNvPr id="3917" name="Google Shape;3917;p7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18" name="Google Shape;3918;p70"/>
            <p:cNvGrpSpPr/>
            <p:nvPr/>
          </p:nvGrpSpPr>
          <p:grpSpPr>
            <a:xfrm>
              <a:off x="3530532" y="1496185"/>
              <a:ext cx="323430" cy="463587"/>
              <a:chOff x="3530532" y="1496185"/>
              <a:chExt cx="323430" cy="463587"/>
            </a:xfrm>
          </p:grpSpPr>
          <p:grpSp>
            <p:nvGrpSpPr>
              <p:cNvPr id="3919" name="Google Shape;3919;p70"/>
              <p:cNvGrpSpPr/>
              <p:nvPr/>
            </p:nvGrpSpPr>
            <p:grpSpPr>
              <a:xfrm>
                <a:off x="3567462" y="1496185"/>
                <a:ext cx="286500" cy="361376"/>
                <a:chOff x="3567462" y="1496185"/>
                <a:chExt cx="286500" cy="361376"/>
              </a:xfrm>
            </p:grpSpPr>
            <p:cxnSp>
              <p:nvCxnSpPr>
                <p:cNvPr id="3920" name="Google Shape;3920;p7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21" name="Google Shape;3921;p7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2" name="Google Shape;3922;p7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70"/>
            <p:cNvGrpSpPr/>
            <p:nvPr/>
          </p:nvGrpSpPr>
          <p:grpSpPr>
            <a:xfrm>
              <a:off x="3891569" y="1779209"/>
              <a:ext cx="323945" cy="423706"/>
              <a:chOff x="3891569" y="1779209"/>
              <a:chExt cx="323945" cy="423706"/>
            </a:xfrm>
          </p:grpSpPr>
          <p:grpSp>
            <p:nvGrpSpPr>
              <p:cNvPr id="3924" name="Google Shape;3924;p70"/>
              <p:cNvGrpSpPr/>
              <p:nvPr/>
            </p:nvGrpSpPr>
            <p:grpSpPr>
              <a:xfrm>
                <a:off x="3929014" y="1881638"/>
                <a:ext cx="286500" cy="321278"/>
                <a:chOff x="3929014" y="1881638"/>
                <a:chExt cx="286500" cy="321278"/>
              </a:xfrm>
            </p:grpSpPr>
            <p:cxnSp>
              <p:nvCxnSpPr>
                <p:cNvPr id="3925" name="Google Shape;3925;p7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26" name="Google Shape;3926;p7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7" name="Google Shape;3927;p7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0"/>
            <p:cNvGrpSpPr/>
            <p:nvPr/>
          </p:nvGrpSpPr>
          <p:grpSpPr>
            <a:xfrm>
              <a:off x="4252606" y="1496185"/>
              <a:ext cx="324721" cy="463587"/>
              <a:chOff x="4252606" y="1496185"/>
              <a:chExt cx="324721" cy="463587"/>
            </a:xfrm>
          </p:grpSpPr>
          <p:grpSp>
            <p:nvGrpSpPr>
              <p:cNvPr id="3929" name="Google Shape;3929;p70"/>
              <p:cNvGrpSpPr/>
              <p:nvPr/>
            </p:nvGrpSpPr>
            <p:grpSpPr>
              <a:xfrm>
                <a:off x="4290828" y="1496185"/>
                <a:ext cx="286500" cy="361376"/>
                <a:chOff x="4290828" y="1496185"/>
                <a:chExt cx="286500" cy="361376"/>
              </a:xfrm>
            </p:grpSpPr>
            <p:cxnSp>
              <p:nvCxnSpPr>
                <p:cNvPr id="3930" name="Google Shape;3930;p7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31" name="Google Shape;3931;p7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2" name="Google Shape;3932;p7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0"/>
            <p:cNvGrpSpPr/>
            <p:nvPr/>
          </p:nvGrpSpPr>
          <p:grpSpPr>
            <a:xfrm>
              <a:off x="4613643" y="1763716"/>
              <a:ext cx="325308" cy="439200"/>
              <a:chOff x="4613643" y="1763716"/>
              <a:chExt cx="325308" cy="439200"/>
            </a:xfrm>
          </p:grpSpPr>
          <p:grpSp>
            <p:nvGrpSpPr>
              <p:cNvPr id="3934" name="Google Shape;3934;p70"/>
              <p:cNvGrpSpPr/>
              <p:nvPr/>
            </p:nvGrpSpPr>
            <p:grpSpPr>
              <a:xfrm>
                <a:off x="4652451" y="1879538"/>
                <a:ext cx="286500" cy="323378"/>
                <a:chOff x="4652451" y="1879538"/>
                <a:chExt cx="286500" cy="323378"/>
              </a:xfrm>
            </p:grpSpPr>
            <p:cxnSp>
              <p:nvCxnSpPr>
                <p:cNvPr id="3935" name="Google Shape;3935;p7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36" name="Google Shape;3936;p7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7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8" name="Google Shape;3938;p70"/>
          <p:cNvGrpSpPr/>
          <p:nvPr/>
        </p:nvGrpSpPr>
        <p:grpSpPr>
          <a:xfrm>
            <a:off x="3421841" y="2349730"/>
            <a:ext cx="1652173" cy="391517"/>
            <a:chOff x="3512551" y="2358270"/>
            <a:chExt cx="1597383" cy="378533"/>
          </a:xfrm>
        </p:grpSpPr>
        <p:cxnSp>
          <p:nvCxnSpPr>
            <p:cNvPr id="3939" name="Google Shape;3939;p70"/>
            <p:cNvCxnSpPr>
              <a:stCxn id="3940" idx="6"/>
              <a:endCxn id="394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42" name="Google Shape;3942;p70"/>
            <p:cNvGrpSpPr/>
            <p:nvPr/>
          </p:nvGrpSpPr>
          <p:grpSpPr>
            <a:xfrm>
              <a:off x="3512551" y="2358270"/>
              <a:ext cx="225647" cy="307714"/>
              <a:chOff x="2182679" y="2004714"/>
              <a:chExt cx="792300" cy="1080458"/>
            </a:xfrm>
          </p:grpSpPr>
          <p:cxnSp>
            <p:nvCxnSpPr>
              <p:cNvPr id="3943" name="Google Shape;3943;p70"/>
              <p:cNvCxnSpPr>
                <a:stCxn id="394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40" name="Google Shape;3940;p7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0"/>
            <p:cNvGrpSpPr/>
            <p:nvPr/>
          </p:nvGrpSpPr>
          <p:grpSpPr>
            <a:xfrm>
              <a:off x="3969644" y="2440153"/>
              <a:ext cx="225853" cy="296651"/>
              <a:chOff x="3775710" y="1729289"/>
              <a:chExt cx="136500" cy="179289"/>
            </a:xfrm>
          </p:grpSpPr>
          <p:cxnSp>
            <p:nvCxnSpPr>
              <p:cNvPr id="3946" name="Google Shape;3946;p7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47" name="Google Shape;3947;p7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0"/>
            <p:cNvGrpSpPr/>
            <p:nvPr/>
          </p:nvGrpSpPr>
          <p:grpSpPr>
            <a:xfrm>
              <a:off x="4427051" y="2358270"/>
              <a:ext cx="225647" cy="307714"/>
              <a:chOff x="5393704" y="2004714"/>
              <a:chExt cx="792300" cy="1080458"/>
            </a:xfrm>
          </p:grpSpPr>
          <p:cxnSp>
            <p:nvCxnSpPr>
              <p:cNvPr id="3950" name="Google Shape;3950;p70"/>
              <p:cNvCxnSpPr>
                <a:stCxn id="395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52" name="Google Shape;3952;p7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70"/>
            <p:cNvGrpSpPr/>
            <p:nvPr/>
          </p:nvGrpSpPr>
          <p:grpSpPr>
            <a:xfrm>
              <a:off x="4884287" y="2440252"/>
              <a:ext cx="225647" cy="296532"/>
              <a:chOff x="6999166" y="2292572"/>
              <a:chExt cx="792300" cy="1041192"/>
            </a:xfrm>
          </p:grpSpPr>
          <p:cxnSp>
            <p:nvCxnSpPr>
              <p:cNvPr id="3954" name="Google Shape;3954;p7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41" name="Google Shape;3941;p7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6" name="Google Shape;3956;p70"/>
          <p:cNvGrpSpPr/>
          <p:nvPr/>
        </p:nvGrpSpPr>
        <p:grpSpPr>
          <a:xfrm>
            <a:off x="6842649" y="1185930"/>
            <a:ext cx="1581844" cy="732818"/>
            <a:chOff x="634175" y="2986275"/>
            <a:chExt cx="3147949" cy="1458344"/>
          </a:xfrm>
        </p:grpSpPr>
        <p:cxnSp>
          <p:nvCxnSpPr>
            <p:cNvPr id="3957" name="Google Shape;3957;p70"/>
            <p:cNvCxnSpPr>
              <a:stCxn id="3958" idx="4"/>
              <a:endCxn id="395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60" name="Google Shape;3960;p70"/>
            <p:cNvCxnSpPr>
              <a:stCxn id="3959" idx="0"/>
              <a:endCxn id="396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62" name="Google Shape;3962;p70"/>
            <p:cNvCxnSpPr>
              <a:stCxn id="3961" idx="4"/>
              <a:endCxn id="396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64" name="Google Shape;3964;p70"/>
            <p:cNvCxnSpPr>
              <a:stCxn id="3963" idx="0"/>
              <a:endCxn id="396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65" name="Google Shape;3965;p7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1" name="Google Shape;3961;p7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8" name="Google Shape;3958;p7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3" name="Google Shape;3963;p7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9" name="Google Shape;3959;p7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66" name="Google Shape;3966;p70"/>
          <p:cNvGrpSpPr/>
          <p:nvPr/>
        </p:nvGrpSpPr>
        <p:grpSpPr>
          <a:xfrm>
            <a:off x="3410364" y="2880240"/>
            <a:ext cx="1675128" cy="313674"/>
            <a:chOff x="998425" y="1182125"/>
            <a:chExt cx="1065400" cy="199500"/>
          </a:xfrm>
        </p:grpSpPr>
        <p:sp>
          <p:nvSpPr>
            <p:cNvPr id="3967" name="Google Shape;3967;p7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0"/>
          <p:cNvGrpSpPr/>
          <p:nvPr/>
        </p:nvGrpSpPr>
        <p:grpSpPr>
          <a:xfrm>
            <a:off x="3410363" y="3836206"/>
            <a:ext cx="1675129" cy="525345"/>
            <a:chOff x="5194708" y="3484366"/>
            <a:chExt cx="3148148" cy="987304"/>
          </a:xfrm>
        </p:grpSpPr>
        <p:grpSp>
          <p:nvGrpSpPr>
            <p:cNvPr id="3973" name="Google Shape;3973;p70"/>
            <p:cNvGrpSpPr/>
            <p:nvPr/>
          </p:nvGrpSpPr>
          <p:grpSpPr>
            <a:xfrm>
              <a:off x="7531521" y="3484366"/>
              <a:ext cx="811335" cy="987304"/>
              <a:chOff x="3379425" y="1617275"/>
              <a:chExt cx="1090650" cy="1327200"/>
            </a:xfrm>
          </p:grpSpPr>
          <p:sp>
            <p:nvSpPr>
              <p:cNvPr id="3974" name="Google Shape;3974;p7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0"/>
            <p:cNvGrpSpPr/>
            <p:nvPr/>
          </p:nvGrpSpPr>
          <p:grpSpPr>
            <a:xfrm>
              <a:off x="6752546" y="3484366"/>
              <a:ext cx="811428" cy="987304"/>
              <a:chOff x="2332275" y="1617275"/>
              <a:chExt cx="1090775" cy="1327200"/>
            </a:xfrm>
          </p:grpSpPr>
          <p:sp>
            <p:nvSpPr>
              <p:cNvPr id="3978" name="Google Shape;3978;p7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70"/>
            <p:cNvGrpSpPr/>
            <p:nvPr/>
          </p:nvGrpSpPr>
          <p:grpSpPr>
            <a:xfrm>
              <a:off x="5973664" y="3484366"/>
              <a:ext cx="811335" cy="987304"/>
              <a:chOff x="1285250" y="1617275"/>
              <a:chExt cx="1090650" cy="1327200"/>
            </a:xfrm>
          </p:grpSpPr>
          <p:sp>
            <p:nvSpPr>
              <p:cNvPr id="3982" name="Google Shape;3982;p7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0"/>
            <p:cNvGrpSpPr/>
            <p:nvPr/>
          </p:nvGrpSpPr>
          <p:grpSpPr>
            <a:xfrm>
              <a:off x="5194708" y="3484366"/>
              <a:ext cx="811409" cy="987304"/>
              <a:chOff x="238125" y="1617275"/>
              <a:chExt cx="1090750" cy="1327200"/>
            </a:xfrm>
          </p:grpSpPr>
          <p:sp>
            <p:nvSpPr>
              <p:cNvPr id="3986" name="Google Shape;3986;p7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9" name="Google Shape;3989;p70"/>
          <p:cNvGrpSpPr/>
          <p:nvPr/>
        </p:nvGrpSpPr>
        <p:grpSpPr>
          <a:xfrm>
            <a:off x="6844048" y="2482095"/>
            <a:ext cx="1579046" cy="522230"/>
            <a:chOff x="6853641" y="2534077"/>
            <a:chExt cx="1515545" cy="501229"/>
          </a:xfrm>
        </p:grpSpPr>
        <p:grpSp>
          <p:nvGrpSpPr>
            <p:cNvPr id="3990" name="Google Shape;3990;p70"/>
            <p:cNvGrpSpPr/>
            <p:nvPr/>
          </p:nvGrpSpPr>
          <p:grpSpPr>
            <a:xfrm>
              <a:off x="6853641" y="2618923"/>
              <a:ext cx="1515545" cy="324556"/>
              <a:chOff x="6853641" y="2618923"/>
              <a:chExt cx="1515545" cy="324556"/>
            </a:xfrm>
          </p:grpSpPr>
          <p:sp>
            <p:nvSpPr>
              <p:cNvPr id="3991" name="Google Shape;3991;p7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6" name="Google Shape;3996;p7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0"/>
          <p:cNvGrpSpPr/>
          <p:nvPr/>
        </p:nvGrpSpPr>
        <p:grpSpPr>
          <a:xfrm>
            <a:off x="3438940" y="3357136"/>
            <a:ext cx="1617976" cy="346616"/>
            <a:chOff x="1808063" y="4294338"/>
            <a:chExt cx="3370782" cy="721817"/>
          </a:xfrm>
        </p:grpSpPr>
        <p:sp>
          <p:nvSpPr>
            <p:cNvPr id="4002" name="Google Shape;4002;p7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0"/>
          <p:cNvGrpSpPr/>
          <p:nvPr/>
        </p:nvGrpSpPr>
        <p:grpSpPr>
          <a:xfrm>
            <a:off x="5264936" y="4023886"/>
            <a:ext cx="1417067" cy="350605"/>
            <a:chOff x="4234950" y="2101012"/>
            <a:chExt cx="4219974" cy="1044090"/>
          </a:xfrm>
        </p:grpSpPr>
        <p:sp>
          <p:nvSpPr>
            <p:cNvPr id="4013" name="Google Shape;4013;p7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70"/>
          <p:cNvGrpSpPr/>
          <p:nvPr/>
        </p:nvGrpSpPr>
        <p:grpSpPr>
          <a:xfrm>
            <a:off x="6840408" y="2014643"/>
            <a:ext cx="1586327" cy="371557"/>
            <a:chOff x="1247650" y="2075423"/>
            <a:chExt cx="6648477" cy="1557238"/>
          </a:xfrm>
        </p:grpSpPr>
        <p:sp>
          <p:nvSpPr>
            <p:cNvPr id="4030" name="Google Shape;4030;p7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70"/>
          <p:cNvGrpSpPr/>
          <p:nvPr/>
        </p:nvGrpSpPr>
        <p:grpSpPr>
          <a:xfrm>
            <a:off x="5271678" y="1167833"/>
            <a:ext cx="1415601" cy="1648533"/>
            <a:chOff x="1839112" y="2209163"/>
            <a:chExt cx="1918159" cy="2233784"/>
          </a:xfrm>
        </p:grpSpPr>
        <p:sp>
          <p:nvSpPr>
            <p:cNvPr id="4037" name="Google Shape;4037;p7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0" name="Google Shape;4040;p70"/>
            <p:cNvCxnSpPr>
              <a:stCxn id="4037" idx="6"/>
              <a:endCxn id="403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41" name="Google Shape;4041;p70"/>
            <p:cNvCxnSpPr>
              <a:stCxn id="4038" idx="4"/>
              <a:endCxn id="404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43" name="Google Shape;4043;p70"/>
            <p:cNvCxnSpPr>
              <a:stCxn id="4042" idx="6"/>
              <a:endCxn id="403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44" name="Google Shape;4044;p70"/>
            <p:cNvCxnSpPr>
              <a:stCxn id="4039" idx="4"/>
              <a:endCxn id="404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42" name="Google Shape;4042;p7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7" name="Google Shape;4047;p70"/>
            <p:cNvCxnSpPr>
              <a:endCxn id="404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48" name="Google Shape;4048;p70"/>
          <p:cNvGrpSpPr/>
          <p:nvPr/>
        </p:nvGrpSpPr>
        <p:grpSpPr>
          <a:xfrm>
            <a:off x="3428944" y="1185917"/>
            <a:ext cx="1637968" cy="154942"/>
            <a:chOff x="238125" y="2506075"/>
            <a:chExt cx="7115411" cy="673075"/>
          </a:xfrm>
        </p:grpSpPr>
        <p:sp>
          <p:nvSpPr>
            <p:cNvPr id="4049" name="Google Shape;4049;p7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0"/>
          <p:cNvGrpSpPr/>
          <p:nvPr/>
        </p:nvGrpSpPr>
        <p:grpSpPr>
          <a:xfrm>
            <a:off x="1969680" y="1500635"/>
            <a:ext cx="1262932" cy="785408"/>
            <a:chOff x="548861" y="389676"/>
            <a:chExt cx="3843371" cy="2390163"/>
          </a:xfrm>
        </p:grpSpPr>
        <p:cxnSp>
          <p:nvCxnSpPr>
            <p:cNvPr id="4055" name="Google Shape;4055;p7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6" name="Google Shape;4056;p7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7" name="Google Shape;4057;p7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8" name="Google Shape;4058;p7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59" name="Google Shape;4059;p7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60" name="Google Shape;4060;p7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1" name="Google Shape;4061;p7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62" name="Google Shape;4062;p7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0"/>
          <p:cNvGrpSpPr/>
          <p:nvPr/>
        </p:nvGrpSpPr>
        <p:grpSpPr>
          <a:xfrm>
            <a:off x="757812" y="2607512"/>
            <a:ext cx="1412054" cy="633562"/>
            <a:chOff x="1187400" y="2529299"/>
            <a:chExt cx="6769193" cy="2241903"/>
          </a:xfrm>
        </p:grpSpPr>
        <p:sp>
          <p:nvSpPr>
            <p:cNvPr id="4069" name="Google Shape;4069;p7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70" name="Google Shape;4070;p7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1" name="Google Shape;4071;p7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2" name="Google Shape;4072;p7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3" name="Google Shape;4073;p7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4" name="Google Shape;4074;p7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5" name="Google Shape;4075;p7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76" name="Google Shape;4076;p70"/>
            <p:cNvCxnSpPr>
              <a:stCxn id="4069" idx="2"/>
              <a:endCxn id="407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7" name="Google Shape;4077;p70"/>
            <p:cNvCxnSpPr>
              <a:stCxn id="4071" idx="0"/>
              <a:endCxn id="406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8" name="Google Shape;4078;p70"/>
            <p:cNvCxnSpPr>
              <a:stCxn id="4071" idx="2"/>
              <a:endCxn id="407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9" name="Google Shape;4079;p70"/>
            <p:cNvCxnSpPr>
              <a:stCxn id="4072" idx="0"/>
              <a:endCxn id="407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0" name="Google Shape;4080;p70"/>
            <p:cNvCxnSpPr>
              <a:stCxn id="4070" idx="2"/>
              <a:endCxn id="407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1" name="Google Shape;4081;p70"/>
            <p:cNvCxnSpPr>
              <a:stCxn id="4074" idx="0"/>
              <a:endCxn id="407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82" name="Google Shape;4082;p70"/>
          <p:cNvGrpSpPr/>
          <p:nvPr/>
        </p:nvGrpSpPr>
        <p:grpSpPr>
          <a:xfrm>
            <a:off x="6844058" y="3100221"/>
            <a:ext cx="1579035" cy="540873"/>
            <a:chOff x="6895650" y="3126697"/>
            <a:chExt cx="1436662" cy="492105"/>
          </a:xfrm>
        </p:grpSpPr>
        <p:sp>
          <p:nvSpPr>
            <p:cNvPr id="4083" name="Google Shape;4083;p7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70"/>
            <p:cNvGrpSpPr/>
            <p:nvPr/>
          </p:nvGrpSpPr>
          <p:grpSpPr>
            <a:xfrm>
              <a:off x="6995957" y="3335810"/>
              <a:ext cx="1230393" cy="71754"/>
              <a:chOff x="6995957" y="3287964"/>
              <a:chExt cx="1230393" cy="71754"/>
            </a:xfrm>
          </p:grpSpPr>
          <p:sp>
            <p:nvSpPr>
              <p:cNvPr id="4089" name="Google Shape;4089;p7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4" name="Google Shape;4094;p70"/>
          <p:cNvGrpSpPr/>
          <p:nvPr/>
        </p:nvGrpSpPr>
        <p:grpSpPr>
          <a:xfrm>
            <a:off x="6842640" y="3736984"/>
            <a:ext cx="1581862" cy="650625"/>
            <a:chOff x="6777990" y="3710194"/>
            <a:chExt cx="1646915" cy="677382"/>
          </a:xfrm>
        </p:grpSpPr>
        <p:grpSp>
          <p:nvGrpSpPr>
            <p:cNvPr id="4095" name="Google Shape;4095;p70"/>
            <p:cNvGrpSpPr/>
            <p:nvPr/>
          </p:nvGrpSpPr>
          <p:grpSpPr>
            <a:xfrm>
              <a:off x="6777990" y="3874492"/>
              <a:ext cx="411129" cy="513083"/>
              <a:chOff x="6777990" y="3874492"/>
              <a:chExt cx="411129" cy="513083"/>
            </a:xfrm>
          </p:grpSpPr>
          <p:cxnSp>
            <p:nvCxnSpPr>
              <p:cNvPr id="4096" name="Google Shape;4096;p7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97" name="Google Shape;4097;p7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70"/>
            <p:cNvGrpSpPr/>
            <p:nvPr/>
          </p:nvGrpSpPr>
          <p:grpSpPr>
            <a:xfrm>
              <a:off x="7188425" y="3710194"/>
              <a:ext cx="411123" cy="520535"/>
              <a:chOff x="7188425" y="3710194"/>
              <a:chExt cx="411123" cy="520535"/>
            </a:xfrm>
          </p:grpSpPr>
          <p:cxnSp>
            <p:nvCxnSpPr>
              <p:cNvPr id="4099" name="Google Shape;4099;p7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0" name="Google Shape;4100;p7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0"/>
            <p:cNvGrpSpPr/>
            <p:nvPr/>
          </p:nvGrpSpPr>
          <p:grpSpPr>
            <a:xfrm>
              <a:off x="7603341" y="3874492"/>
              <a:ext cx="411474" cy="513083"/>
              <a:chOff x="7603341" y="3874492"/>
              <a:chExt cx="411474" cy="513083"/>
            </a:xfrm>
          </p:grpSpPr>
          <p:cxnSp>
            <p:nvCxnSpPr>
              <p:cNvPr id="4102" name="Google Shape;4102;p7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3" name="Google Shape;4103;p7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0"/>
            <p:cNvGrpSpPr/>
            <p:nvPr/>
          </p:nvGrpSpPr>
          <p:grpSpPr>
            <a:xfrm>
              <a:off x="8013776" y="3722847"/>
              <a:ext cx="411129" cy="507881"/>
              <a:chOff x="8013776" y="3722847"/>
              <a:chExt cx="411129" cy="507881"/>
            </a:xfrm>
          </p:grpSpPr>
          <p:cxnSp>
            <p:nvCxnSpPr>
              <p:cNvPr id="4105" name="Google Shape;4105;p7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06" name="Google Shape;4106;p7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7" name="Google Shape;4107;p70"/>
          <p:cNvGrpSpPr/>
          <p:nvPr/>
        </p:nvGrpSpPr>
        <p:grpSpPr>
          <a:xfrm>
            <a:off x="5262155" y="2909824"/>
            <a:ext cx="1421889" cy="1020603"/>
            <a:chOff x="5190863" y="2824811"/>
            <a:chExt cx="1544860" cy="1108869"/>
          </a:xfrm>
        </p:grpSpPr>
        <p:grpSp>
          <p:nvGrpSpPr>
            <p:cNvPr id="4108" name="Google Shape;4108;p70"/>
            <p:cNvGrpSpPr/>
            <p:nvPr/>
          </p:nvGrpSpPr>
          <p:grpSpPr>
            <a:xfrm>
              <a:off x="5938695" y="3176919"/>
              <a:ext cx="685761" cy="404739"/>
              <a:chOff x="5938695" y="3176919"/>
              <a:chExt cx="685761" cy="404739"/>
            </a:xfrm>
          </p:grpSpPr>
          <p:grpSp>
            <p:nvGrpSpPr>
              <p:cNvPr id="4109" name="Google Shape;4109;p70"/>
              <p:cNvGrpSpPr/>
              <p:nvPr/>
            </p:nvGrpSpPr>
            <p:grpSpPr>
              <a:xfrm>
                <a:off x="5938695" y="3176919"/>
                <a:ext cx="685761" cy="404739"/>
                <a:chOff x="5938695" y="3176919"/>
                <a:chExt cx="685761" cy="404739"/>
              </a:xfrm>
            </p:grpSpPr>
            <p:sp>
              <p:nvSpPr>
                <p:cNvPr id="4110" name="Google Shape;4110;p7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2" name="Google Shape;4112;p7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70"/>
            <p:cNvGrpSpPr/>
            <p:nvPr/>
          </p:nvGrpSpPr>
          <p:grpSpPr>
            <a:xfrm>
              <a:off x="5305233" y="3176835"/>
              <a:ext cx="685971" cy="404655"/>
              <a:chOff x="5305233" y="3176835"/>
              <a:chExt cx="685971" cy="404655"/>
            </a:xfrm>
          </p:grpSpPr>
          <p:grpSp>
            <p:nvGrpSpPr>
              <p:cNvPr id="4114" name="Google Shape;4114;p70"/>
              <p:cNvGrpSpPr/>
              <p:nvPr/>
            </p:nvGrpSpPr>
            <p:grpSpPr>
              <a:xfrm>
                <a:off x="5305233" y="3176835"/>
                <a:ext cx="685971" cy="404655"/>
                <a:chOff x="5305233" y="3176835"/>
                <a:chExt cx="685971" cy="404655"/>
              </a:xfrm>
            </p:grpSpPr>
            <p:sp>
              <p:nvSpPr>
                <p:cNvPr id="4115" name="Google Shape;4115;p7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7" name="Google Shape;4117;p7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8" name="Google Shape;4118;p7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9" name="Google Shape;4119;p70"/>
            <p:cNvGrpSpPr/>
            <p:nvPr/>
          </p:nvGrpSpPr>
          <p:grpSpPr>
            <a:xfrm>
              <a:off x="5657361" y="2824811"/>
              <a:ext cx="1078361" cy="404655"/>
              <a:chOff x="5657361" y="2824811"/>
              <a:chExt cx="1078361" cy="404655"/>
            </a:xfrm>
          </p:grpSpPr>
          <p:grpSp>
            <p:nvGrpSpPr>
              <p:cNvPr id="4120" name="Google Shape;4120;p70"/>
              <p:cNvGrpSpPr/>
              <p:nvPr/>
            </p:nvGrpSpPr>
            <p:grpSpPr>
              <a:xfrm>
                <a:off x="5657361" y="2824811"/>
                <a:ext cx="1078361" cy="404655"/>
                <a:chOff x="5657361" y="2824811"/>
                <a:chExt cx="1078361" cy="404655"/>
              </a:xfrm>
            </p:grpSpPr>
            <p:grpSp>
              <p:nvGrpSpPr>
                <p:cNvPr id="4121" name="Google Shape;4121;p70"/>
                <p:cNvGrpSpPr/>
                <p:nvPr/>
              </p:nvGrpSpPr>
              <p:grpSpPr>
                <a:xfrm>
                  <a:off x="5938485" y="2824811"/>
                  <a:ext cx="797237" cy="404655"/>
                  <a:chOff x="5938485" y="2824811"/>
                  <a:chExt cx="797237" cy="404655"/>
                </a:xfrm>
              </p:grpSpPr>
              <p:sp>
                <p:nvSpPr>
                  <p:cNvPr id="4122" name="Google Shape;4122;p7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4" name="Google Shape;4124;p7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7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0"/>
            <p:cNvGrpSpPr/>
            <p:nvPr/>
          </p:nvGrpSpPr>
          <p:grpSpPr>
            <a:xfrm>
              <a:off x="5190863" y="3528942"/>
              <a:ext cx="1078026" cy="404739"/>
              <a:chOff x="5190863" y="3528942"/>
              <a:chExt cx="1078026" cy="404739"/>
            </a:xfrm>
          </p:grpSpPr>
          <p:sp>
            <p:nvSpPr>
              <p:cNvPr id="4127" name="Google Shape;4127;p7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70"/>
              <p:cNvGrpSpPr/>
              <p:nvPr/>
            </p:nvGrpSpPr>
            <p:grpSpPr>
              <a:xfrm>
                <a:off x="5190863" y="3528942"/>
                <a:ext cx="1078026" cy="404739"/>
                <a:chOff x="5190863" y="3528942"/>
                <a:chExt cx="1078026" cy="404739"/>
              </a:xfrm>
            </p:grpSpPr>
            <p:sp>
              <p:nvSpPr>
                <p:cNvPr id="4129" name="Google Shape;4129;p7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1" name="Google Shape;4131;p70"/>
          <p:cNvGrpSpPr/>
          <p:nvPr/>
        </p:nvGrpSpPr>
        <p:grpSpPr>
          <a:xfrm>
            <a:off x="728162" y="1474292"/>
            <a:ext cx="1086719" cy="879487"/>
            <a:chOff x="803162" y="1474292"/>
            <a:chExt cx="1086719" cy="879487"/>
          </a:xfrm>
        </p:grpSpPr>
        <p:grpSp>
          <p:nvGrpSpPr>
            <p:cNvPr id="4132" name="Google Shape;4132;p70"/>
            <p:cNvGrpSpPr/>
            <p:nvPr/>
          </p:nvGrpSpPr>
          <p:grpSpPr>
            <a:xfrm>
              <a:off x="803162" y="1625948"/>
              <a:ext cx="445856" cy="576579"/>
              <a:chOff x="803162" y="1625948"/>
              <a:chExt cx="445856" cy="576579"/>
            </a:xfrm>
          </p:grpSpPr>
          <p:sp>
            <p:nvSpPr>
              <p:cNvPr id="4133" name="Google Shape;4133;p7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4" name="Google Shape;4134;p70"/>
              <p:cNvGrpSpPr/>
              <p:nvPr/>
            </p:nvGrpSpPr>
            <p:grpSpPr>
              <a:xfrm>
                <a:off x="1056023" y="1625948"/>
                <a:ext cx="192995" cy="576579"/>
                <a:chOff x="1056023" y="1625948"/>
                <a:chExt cx="192995" cy="576579"/>
              </a:xfrm>
            </p:grpSpPr>
            <p:sp>
              <p:nvSpPr>
                <p:cNvPr id="4135" name="Google Shape;4135;p7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0" name="Google Shape;4140;p70"/>
            <p:cNvGrpSpPr/>
            <p:nvPr/>
          </p:nvGrpSpPr>
          <p:grpSpPr>
            <a:xfrm>
              <a:off x="1371406" y="1474292"/>
              <a:ext cx="518475" cy="879487"/>
              <a:chOff x="1398231" y="1474292"/>
              <a:chExt cx="518475" cy="879487"/>
            </a:xfrm>
          </p:grpSpPr>
          <p:grpSp>
            <p:nvGrpSpPr>
              <p:cNvPr id="4141" name="Google Shape;4141;p70"/>
              <p:cNvGrpSpPr/>
              <p:nvPr/>
            </p:nvGrpSpPr>
            <p:grpSpPr>
              <a:xfrm>
                <a:off x="1398231" y="1474292"/>
                <a:ext cx="518475" cy="341643"/>
                <a:chOff x="1398231" y="1474292"/>
                <a:chExt cx="518475" cy="341643"/>
              </a:xfrm>
            </p:grpSpPr>
            <p:sp>
              <p:nvSpPr>
                <p:cNvPr id="4142" name="Google Shape;4142;p7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70"/>
                <p:cNvGrpSpPr/>
                <p:nvPr/>
              </p:nvGrpSpPr>
              <p:grpSpPr>
                <a:xfrm>
                  <a:off x="1616453" y="1474292"/>
                  <a:ext cx="300253" cy="341643"/>
                  <a:chOff x="1616453" y="1475379"/>
                  <a:chExt cx="300253" cy="341643"/>
                </a:xfrm>
              </p:grpSpPr>
              <p:sp>
                <p:nvSpPr>
                  <p:cNvPr id="4144" name="Google Shape;4144;p7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1" name="Google Shape;4151;p70"/>
                  <p:cNvGrpSpPr/>
                  <p:nvPr/>
                </p:nvGrpSpPr>
                <p:grpSpPr>
                  <a:xfrm>
                    <a:off x="1839639" y="1475379"/>
                    <a:ext cx="77067" cy="341643"/>
                    <a:chOff x="1839639" y="1475379"/>
                    <a:chExt cx="77067" cy="341643"/>
                  </a:xfrm>
                </p:grpSpPr>
                <p:sp>
                  <p:nvSpPr>
                    <p:cNvPr id="4152" name="Google Shape;4152;p7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4" name="Google Shape;4154;p70"/>
              <p:cNvGrpSpPr/>
              <p:nvPr/>
            </p:nvGrpSpPr>
            <p:grpSpPr>
              <a:xfrm>
                <a:off x="1398451" y="2012951"/>
                <a:ext cx="518255" cy="340828"/>
                <a:chOff x="1398451" y="2012951"/>
                <a:chExt cx="518255" cy="340828"/>
              </a:xfrm>
            </p:grpSpPr>
            <p:sp>
              <p:nvSpPr>
                <p:cNvPr id="4155" name="Google Shape;4155;p7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70"/>
                <p:cNvGrpSpPr/>
                <p:nvPr/>
              </p:nvGrpSpPr>
              <p:grpSpPr>
                <a:xfrm>
                  <a:off x="1616453" y="2012951"/>
                  <a:ext cx="300253" cy="340828"/>
                  <a:chOff x="1616453" y="2013538"/>
                  <a:chExt cx="300253" cy="340828"/>
                </a:xfrm>
              </p:grpSpPr>
              <p:sp>
                <p:nvSpPr>
                  <p:cNvPr id="4157" name="Google Shape;4157;p7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4" name="Google Shape;4164;p70"/>
                  <p:cNvGrpSpPr/>
                  <p:nvPr/>
                </p:nvGrpSpPr>
                <p:grpSpPr>
                  <a:xfrm>
                    <a:off x="1839639" y="2013538"/>
                    <a:ext cx="77067" cy="340828"/>
                    <a:chOff x="1839639" y="2013538"/>
                    <a:chExt cx="77067" cy="340828"/>
                  </a:xfrm>
                </p:grpSpPr>
                <p:sp>
                  <p:nvSpPr>
                    <p:cNvPr id="4165" name="Google Shape;4165;p7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67" name="Google Shape;4167;p70"/>
          <p:cNvGrpSpPr/>
          <p:nvPr/>
        </p:nvGrpSpPr>
        <p:grpSpPr>
          <a:xfrm>
            <a:off x="724986" y="3605478"/>
            <a:ext cx="1368681" cy="682918"/>
            <a:chOff x="724986" y="3605478"/>
            <a:chExt cx="1368681" cy="682918"/>
          </a:xfrm>
        </p:grpSpPr>
        <p:grpSp>
          <p:nvGrpSpPr>
            <p:cNvPr id="4168" name="Google Shape;4168;p70"/>
            <p:cNvGrpSpPr/>
            <p:nvPr/>
          </p:nvGrpSpPr>
          <p:grpSpPr>
            <a:xfrm>
              <a:off x="1289102" y="3823629"/>
              <a:ext cx="240442" cy="250435"/>
              <a:chOff x="-165066" y="3843615"/>
              <a:chExt cx="221259" cy="230455"/>
            </a:xfrm>
          </p:grpSpPr>
          <p:sp>
            <p:nvSpPr>
              <p:cNvPr id="4169" name="Google Shape;4169;p7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0"/>
            <p:cNvGrpSpPr/>
            <p:nvPr/>
          </p:nvGrpSpPr>
          <p:grpSpPr>
            <a:xfrm>
              <a:off x="724986" y="3605478"/>
              <a:ext cx="1368681" cy="682918"/>
              <a:chOff x="724986" y="3605478"/>
              <a:chExt cx="1368681" cy="682918"/>
            </a:xfrm>
          </p:grpSpPr>
          <p:grpSp>
            <p:nvGrpSpPr>
              <p:cNvPr id="4190" name="Google Shape;4190;p70"/>
              <p:cNvGrpSpPr/>
              <p:nvPr/>
            </p:nvGrpSpPr>
            <p:grpSpPr>
              <a:xfrm>
                <a:off x="1498221" y="4047614"/>
                <a:ext cx="529172" cy="240783"/>
                <a:chOff x="1498221" y="4047614"/>
                <a:chExt cx="529172" cy="240783"/>
              </a:xfrm>
            </p:grpSpPr>
            <p:grpSp>
              <p:nvGrpSpPr>
                <p:cNvPr id="4191" name="Google Shape;4191;p70"/>
                <p:cNvGrpSpPr/>
                <p:nvPr/>
              </p:nvGrpSpPr>
              <p:grpSpPr>
                <a:xfrm>
                  <a:off x="1826655" y="4224370"/>
                  <a:ext cx="200738" cy="25631"/>
                  <a:chOff x="1826655" y="4224370"/>
                  <a:chExt cx="200738" cy="25631"/>
                </a:xfrm>
              </p:grpSpPr>
              <p:sp>
                <p:nvSpPr>
                  <p:cNvPr id="4192" name="Google Shape;4192;p7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70"/>
                <p:cNvGrpSpPr/>
                <p:nvPr/>
              </p:nvGrpSpPr>
              <p:grpSpPr>
                <a:xfrm>
                  <a:off x="1498221" y="4047614"/>
                  <a:ext cx="328444" cy="240783"/>
                  <a:chOff x="1498221" y="4047614"/>
                  <a:chExt cx="328444" cy="240783"/>
                </a:xfrm>
              </p:grpSpPr>
              <p:sp>
                <p:nvSpPr>
                  <p:cNvPr id="4195" name="Google Shape;4195;p7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6" name="Google Shape;4196;p70"/>
                  <p:cNvGrpSpPr/>
                  <p:nvPr/>
                </p:nvGrpSpPr>
                <p:grpSpPr>
                  <a:xfrm>
                    <a:off x="1498221" y="4047614"/>
                    <a:ext cx="150566" cy="190416"/>
                    <a:chOff x="1498221" y="4047614"/>
                    <a:chExt cx="150566" cy="190416"/>
                  </a:xfrm>
                </p:grpSpPr>
                <p:sp>
                  <p:nvSpPr>
                    <p:cNvPr id="4197" name="Google Shape;4197;p7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9" name="Google Shape;4199;p70"/>
              <p:cNvGrpSpPr/>
              <p:nvPr/>
            </p:nvGrpSpPr>
            <p:grpSpPr>
              <a:xfrm>
                <a:off x="1560718" y="3800594"/>
                <a:ext cx="532948" cy="302090"/>
                <a:chOff x="1560718" y="3800594"/>
                <a:chExt cx="532948" cy="302090"/>
              </a:xfrm>
            </p:grpSpPr>
            <p:grpSp>
              <p:nvGrpSpPr>
                <p:cNvPr id="4200" name="Google Shape;4200;p70"/>
                <p:cNvGrpSpPr/>
                <p:nvPr/>
              </p:nvGrpSpPr>
              <p:grpSpPr>
                <a:xfrm>
                  <a:off x="1912179" y="3827344"/>
                  <a:ext cx="181487" cy="25631"/>
                  <a:chOff x="1912179" y="3827344"/>
                  <a:chExt cx="181487" cy="25631"/>
                </a:xfrm>
              </p:grpSpPr>
              <p:sp>
                <p:nvSpPr>
                  <p:cNvPr id="4201" name="Google Shape;4201;p7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70"/>
                <p:cNvGrpSpPr/>
                <p:nvPr/>
              </p:nvGrpSpPr>
              <p:grpSpPr>
                <a:xfrm>
                  <a:off x="1912179" y="4044505"/>
                  <a:ext cx="181487" cy="25622"/>
                  <a:chOff x="1912179" y="4044506"/>
                  <a:chExt cx="181487" cy="25622"/>
                </a:xfrm>
              </p:grpSpPr>
              <p:sp>
                <p:nvSpPr>
                  <p:cNvPr id="4204" name="Google Shape;4204;p7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0"/>
                <p:cNvGrpSpPr/>
                <p:nvPr/>
              </p:nvGrpSpPr>
              <p:grpSpPr>
                <a:xfrm>
                  <a:off x="1560718" y="3800594"/>
                  <a:ext cx="351472" cy="302090"/>
                  <a:chOff x="1560718" y="3800594"/>
                  <a:chExt cx="351472" cy="302090"/>
                </a:xfrm>
              </p:grpSpPr>
              <p:grpSp>
                <p:nvGrpSpPr>
                  <p:cNvPr id="4207" name="Google Shape;4207;p70"/>
                  <p:cNvGrpSpPr/>
                  <p:nvPr/>
                </p:nvGrpSpPr>
                <p:grpSpPr>
                  <a:xfrm>
                    <a:off x="1560718" y="3842857"/>
                    <a:ext cx="173586" cy="217131"/>
                    <a:chOff x="1560718" y="3842857"/>
                    <a:chExt cx="173586" cy="217131"/>
                  </a:xfrm>
                </p:grpSpPr>
                <p:sp>
                  <p:nvSpPr>
                    <p:cNvPr id="4208" name="Google Shape;4208;p7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1" name="Google Shape;4211;p7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3" name="Google Shape;4213;p7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70"/>
              <p:cNvGrpSpPr/>
              <p:nvPr/>
            </p:nvGrpSpPr>
            <p:grpSpPr>
              <a:xfrm>
                <a:off x="785350" y="3605478"/>
                <a:ext cx="535311" cy="249245"/>
                <a:chOff x="785350" y="3605478"/>
                <a:chExt cx="535311" cy="249245"/>
              </a:xfrm>
            </p:grpSpPr>
            <p:grpSp>
              <p:nvGrpSpPr>
                <p:cNvPr id="4215" name="Google Shape;4215;p70"/>
                <p:cNvGrpSpPr/>
                <p:nvPr/>
              </p:nvGrpSpPr>
              <p:grpSpPr>
                <a:xfrm>
                  <a:off x="785350" y="3605478"/>
                  <a:ext cx="376191" cy="102736"/>
                  <a:chOff x="785350" y="3605478"/>
                  <a:chExt cx="376191" cy="102736"/>
                </a:xfrm>
              </p:grpSpPr>
              <p:sp>
                <p:nvSpPr>
                  <p:cNvPr id="4216" name="Google Shape;4216;p7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0"/>
                <p:cNvGrpSpPr/>
                <p:nvPr/>
              </p:nvGrpSpPr>
              <p:grpSpPr>
                <a:xfrm>
                  <a:off x="1161530" y="3655851"/>
                  <a:ext cx="159131" cy="198872"/>
                  <a:chOff x="1161530" y="3655851"/>
                  <a:chExt cx="159131" cy="198872"/>
                </a:xfrm>
              </p:grpSpPr>
              <p:sp>
                <p:nvSpPr>
                  <p:cNvPr id="4220" name="Google Shape;4220;p7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2" name="Google Shape;4222;p70"/>
              <p:cNvGrpSpPr/>
              <p:nvPr/>
            </p:nvGrpSpPr>
            <p:grpSpPr>
              <a:xfrm>
                <a:off x="785350" y="4047614"/>
                <a:ext cx="535311" cy="240783"/>
                <a:chOff x="785350" y="4047614"/>
                <a:chExt cx="535311" cy="240783"/>
              </a:xfrm>
            </p:grpSpPr>
            <p:grpSp>
              <p:nvGrpSpPr>
                <p:cNvPr id="4223" name="Google Shape;4223;p70"/>
                <p:cNvGrpSpPr/>
                <p:nvPr/>
              </p:nvGrpSpPr>
              <p:grpSpPr>
                <a:xfrm>
                  <a:off x="1161636" y="4047614"/>
                  <a:ext cx="159025" cy="190415"/>
                  <a:chOff x="1161636" y="4047614"/>
                  <a:chExt cx="159025" cy="190415"/>
                </a:xfrm>
              </p:grpSpPr>
              <p:sp>
                <p:nvSpPr>
                  <p:cNvPr id="4224" name="Google Shape;4224;p7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0"/>
                <p:cNvGrpSpPr/>
                <p:nvPr/>
              </p:nvGrpSpPr>
              <p:grpSpPr>
                <a:xfrm>
                  <a:off x="785350" y="4185661"/>
                  <a:ext cx="376191" cy="102736"/>
                  <a:chOff x="785350" y="4185661"/>
                  <a:chExt cx="376191" cy="102736"/>
                </a:xfrm>
              </p:grpSpPr>
              <p:sp>
                <p:nvSpPr>
                  <p:cNvPr id="4227" name="Google Shape;4227;p7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0" name="Google Shape;4230;p70"/>
              <p:cNvGrpSpPr/>
              <p:nvPr/>
            </p:nvGrpSpPr>
            <p:grpSpPr>
              <a:xfrm>
                <a:off x="1501054" y="3605478"/>
                <a:ext cx="526340" cy="249240"/>
                <a:chOff x="1501054" y="3605478"/>
                <a:chExt cx="526340" cy="249240"/>
              </a:xfrm>
            </p:grpSpPr>
            <p:grpSp>
              <p:nvGrpSpPr>
                <p:cNvPr id="4231" name="Google Shape;4231;p70"/>
                <p:cNvGrpSpPr/>
                <p:nvPr/>
              </p:nvGrpSpPr>
              <p:grpSpPr>
                <a:xfrm>
                  <a:off x="1834208" y="3643867"/>
                  <a:ext cx="193185" cy="25622"/>
                  <a:chOff x="1834208" y="3643867"/>
                  <a:chExt cx="193185" cy="25622"/>
                </a:xfrm>
              </p:grpSpPr>
              <p:sp>
                <p:nvSpPr>
                  <p:cNvPr id="4232" name="Google Shape;4232;p7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0"/>
                <p:cNvGrpSpPr/>
                <p:nvPr/>
              </p:nvGrpSpPr>
              <p:grpSpPr>
                <a:xfrm>
                  <a:off x="1501054" y="3605478"/>
                  <a:ext cx="333165" cy="249240"/>
                  <a:chOff x="1501054" y="3605478"/>
                  <a:chExt cx="333165" cy="249240"/>
                </a:xfrm>
              </p:grpSpPr>
              <p:sp>
                <p:nvSpPr>
                  <p:cNvPr id="4235" name="Google Shape;4235;p7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70"/>
                  <p:cNvGrpSpPr/>
                  <p:nvPr/>
                </p:nvGrpSpPr>
                <p:grpSpPr>
                  <a:xfrm>
                    <a:off x="1501054" y="3655851"/>
                    <a:ext cx="155286" cy="198867"/>
                    <a:chOff x="1501054" y="3655851"/>
                    <a:chExt cx="155286" cy="198867"/>
                  </a:xfrm>
                </p:grpSpPr>
                <p:sp>
                  <p:nvSpPr>
                    <p:cNvPr id="4237" name="Google Shape;4237;p7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39" name="Google Shape;4239;p70"/>
              <p:cNvGrpSpPr/>
              <p:nvPr/>
            </p:nvGrpSpPr>
            <p:grpSpPr>
              <a:xfrm>
                <a:off x="724986" y="3800594"/>
                <a:ext cx="532950" cy="302090"/>
                <a:chOff x="724986" y="3800594"/>
                <a:chExt cx="532950" cy="302090"/>
              </a:xfrm>
            </p:grpSpPr>
            <p:grpSp>
              <p:nvGrpSpPr>
                <p:cNvPr id="4240" name="Google Shape;4240;p70"/>
                <p:cNvGrpSpPr/>
                <p:nvPr/>
              </p:nvGrpSpPr>
              <p:grpSpPr>
                <a:xfrm>
                  <a:off x="724986" y="4044367"/>
                  <a:ext cx="181314" cy="25626"/>
                  <a:chOff x="724986" y="4044367"/>
                  <a:chExt cx="181314" cy="25626"/>
                </a:xfrm>
              </p:grpSpPr>
              <p:sp>
                <p:nvSpPr>
                  <p:cNvPr id="4241" name="Google Shape;4241;p7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0"/>
                <p:cNvGrpSpPr/>
                <p:nvPr/>
              </p:nvGrpSpPr>
              <p:grpSpPr>
                <a:xfrm>
                  <a:off x="906290" y="3800594"/>
                  <a:ext cx="351646" cy="302090"/>
                  <a:chOff x="906290" y="3800594"/>
                  <a:chExt cx="351646" cy="302090"/>
                </a:xfrm>
              </p:grpSpPr>
              <p:grpSp>
                <p:nvGrpSpPr>
                  <p:cNvPr id="4244" name="Google Shape;4244;p70"/>
                  <p:cNvGrpSpPr/>
                  <p:nvPr/>
                </p:nvGrpSpPr>
                <p:grpSpPr>
                  <a:xfrm>
                    <a:off x="1084172" y="3842857"/>
                    <a:ext cx="173764" cy="217131"/>
                    <a:chOff x="1084172" y="3842857"/>
                    <a:chExt cx="173764" cy="217131"/>
                  </a:xfrm>
                </p:grpSpPr>
                <p:grpSp>
                  <p:nvGrpSpPr>
                    <p:cNvPr id="4245" name="Google Shape;4245;p70"/>
                    <p:cNvGrpSpPr/>
                    <p:nvPr/>
                  </p:nvGrpSpPr>
                  <p:grpSpPr>
                    <a:xfrm>
                      <a:off x="1156862" y="3936509"/>
                      <a:ext cx="101073" cy="25622"/>
                      <a:chOff x="1156862" y="3936509"/>
                      <a:chExt cx="101073" cy="25622"/>
                    </a:xfrm>
                  </p:grpSpPr>
                  <p:sp>
                    <p:nvSpPr>
                      <p:cNvPr id="4246" name="Google Shape;4246;p7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7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9" name="Google Shape;4249;p7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0"/>
                <p:cNvGrpSpPr/>
                <p:nvPr/>
              </p:nvGrpSpPr>
              <p:grpSpPr>
                <a:xfrm>
                  <a:off x="724986" y="3830189"/>
                  <a:ext cx="189533" cy="25626"/>
                  <a:chOff x="724986" y="3830189"/>
                  <a:chExt cx="189533" cy="25626"/>
                </a:xfrm>
              </p:grpSpPr>
              <p:sp>
                <p:nvSpPr>
                  <p:cNvPr id="4252" name="Google Shape;4252;p7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54" name="Google Shape;4254;p70"/>
          <p:cNvGrpSpPr/>
          <p:nvPr/>
        </p:nvGrpSpPr>
        <p:grpSpPr>
          <a:xfrm>
            <a:off x="2253298" y="2455640"/>
            <a:ext cx="948701" cy="935378"/>
            <a:chOff x="2253298" y="2428317"/>
            <a:chExt cx="948701" cy="935378"/>
          </a:xfrm>
        </p:grpSpPr>
        <p:sp>
          <p:nvSpPr>
            <p:cNvPr id="4255" name="Google Shape;4255;p7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1" name="Shape 4291"/>
        <p:cNvGrpSpPr/>
        <p:nvPr/>
      </p:nvGrpSpPr>
      <p:grpSpPr>
        <a:xfrm>
          <a:off x="0" y="0"/>
          <a:ext cx="0" cy="0"/>
          <a:chOff x="0" y="0"/>
          <a:chExt cx="0" cy="0"/>
        </a:xfrm>
      </p:grpSpPr>
      <p:grpSp>
        <p:nvGrpSpPr>
          <p:cNvPr id="4292" name="Google Shape;4292;p71"/>
          <p:cNvGrpSpPr/>
          <p:nvPr/>
        </p:nvGrpSpPr>
        <p:grpSpPr>
          <a:xfrm>
            <a:off x="3353582" y="1145627"/>
            <a:ext cx="2363393" cy="1017867"/>
            <a:chOff x="3292400" y="1219146"/>
            <a:chExt cx="2615240" cy="1110239"/>
          </a:xfrm>
        </p:grpSpPr>
        <p:sp>
          <p:nvSpPr>
            <p:cNvPr id="4293" name="Google Shape;4293;p7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94" name="Google Shape;4294;p7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5" name="Google Shape;4295;p7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96" name="Google Shape;4296;p7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97" name="Google Shape;4297;p7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98" name="Google Shape;4298;p7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99" name="Google Shape;4299;p7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00" name="Google Shape;4300;p7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01" name="Google Shape;4301;p7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02" name="Google Shape;4302;p7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03" name="Google Shape;4303;p7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4" name="Google Shape;4304;p7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05" name="Google Shape;4305;p7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6" name="Google Shape;4306;p7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07" name="Google Shape;4307;p71"/>
            <p:cNvGrpSpPr/>
            <p:nvPr/>
          </p:nvGrpSpPr>
          <p:grpSpPr>
            <a:xfrm>
              <a:off x="3748438" y="1378608"/>
              <a:ext cx="2159202" cy="903971"/>
              <a:chOff x="1683525" y="2179850"/>
              <a:chExt cx="4519050" cy="2134525"/>
            </a:xfrm>
          </p:grpSpPr>
          <p:sp>
            <p:nvSpPr>
              <p:cNvPr id="4308" name="Google Shape;4308;p7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9" name="Google Shape;4309;p7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0" name="Google Shape;4310;p7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1" name="Google Shape;4311;p7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2" name="Google Shape;4312;p7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3" name="Google Shape;4313;p7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4" name="Google Shape;4314;p7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5" name="Google Shape;4315;p7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6" name="Google Shape;4316;p7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7" name="Google Shape;4317;p7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8" name="Google Shape;4318;p7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9" name="Google Shape;4319;p7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20" name="Google Shape;4320;p71"/>
          <p:cNvGraphicFramePr/>
          <p:nvPr/>
        </p:nvGraphicFramePr>
        <p:xfrm>
          <a:off x="5949675" y="2323100"/>
          <a:ext cx="3000000" cy="3000000"/>
        </p:xfrm>
        <a:graphic>
          <a:graphicData uri="http://schemas.openxmlformats.org/drawingml/2006/table">
            <a:tbl>
              <a:tblPr>
                <a:noFill/>
                <a:tableStyleId>{E1389C43-A421-48B7-9951-AD1E1E7FDB22}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21" name="Google Shape;4321;p71"/>
          <p:cNvGrpSpPr/>
          <p:nvPr/>
        </p:nvGrpSpPr>
        <p:grpSpPr>
          <a:xfrm>
            <a:off x="5926924" y="3381697"/>
            <a:ext cx="2519825" cy="1001454"/>
            <a:chOff x="1906114" y="789980"/>
            <a:chExt cx="1487676" cy="606868"/>
          </a:xfrm>
        </p:grpSpPr>
        <p:cxnSp>
          <p:nvCxnSpPr>
            <p:cNvPr id="4322" name="Google Shape;4322;p7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23" name="Google Shape;4323;p7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24" name="Google Shape;4324;p7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25" name="Google Shape;4325;p7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26" name="Google Shape;4326;p7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27" name="Google Shape;4327;p7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28" name="Google Shape;4328;p7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29" name="Google Shape;4329;p7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36" name="Google Shape;4336;p7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37" name="Google Shape;4337;p7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38" name="Google Shape;4338;p7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71"/>
          <p:cNvGrpSpPr/>
          <p:nvPr/>
        </p:nvGrpSpPr>
        <p:grpSpPr>
          <a:xfrm>
            <a:off x="726399" y="1190655"/>
            <a:ext cx="2394370" cy="976502"/>
            <a:chOff x="749309" y="1112739"/>
            <a:chExt cx="2371603" cy="976502"/>
          </a:xfrm>
        </p:grpSpPr>
        <p:sp>
          <p:nvSpPr>
            <p:cNvPr id="4340" name="Google Shape;4340;p7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72" name="Google Shape;4372;p71"/>
          <p:cNvGraphicFramePr/>
          <p:nvPr/>
        </p:nvGraphicFramePr>
        <p:xfrm>
          <a:off x="5949700" y="1188950"/>
          <a:ext cx="3000000" cy="3000000"/>
        </p:xfrm>
        <a:graphic>
          <a:graphicData uri="http://schemas.openxmlformats.org/drawingml/2006/table">
            <a:tbl>
              <a:tblPr>
                <a:noFill/>
                <a:tableStyleId>{E1389C43-A421-48B7-9951-AD1E1E7FDB22}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73" name="Google Shape;4373;p71"/>
          <p:cNvGraphicFramePr/>
          <p:nvPr/>
        </p:nvGraphicFramePr>
        <p:xfrm>
          <a:off x="3356413" y="2323100"/>
          <a:ext cx="3000000" cy="3000000"/>
        </p:xfrm>
        <a:graphic>
          <a:graphicData uri="http://schemas.openxmlformats.org/drawingml/2006/table">
            <a:tbl>
              <a:tblPr>
                <a:noFill/>
                <a:tableStyleId>{E1389C43-A421-48B7-9951-AD1E1E7FDB22}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74" name="Google Shape;4374;p71"/>
          <p:cNvGrpSpPr/>
          <p:nvPr/>
        </p:nvGrpSpPr>
        <p:grpSpPr>
          <a:xfrm>
            <a:off x="4100342" y="2709743"/>
            <a:ext cx="1517436" cy="74460"/>
            <a:chOff x="3980086" y="2804397"/>
            <a:chExt cx="1227600" cy="66900"/>
          </a:xfrm>
        </p:grpSpPr>
        <p:sp>
          <p:nvSpPr>
            <p:cNvPr id="4375" name="Google Shape;4375;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71"/>
          <p:cNvGrpSpPr/>
          <p:nvPr/>
        </p:nvGrpSpPr>
        <p:grpSpPr>
          <a:xfrm>
            <a:off x="4725406" y="3002330"/>
            <a:ext cx="892956" cy="74460"/>
            <a:chOff x="3980086" y="2804397"/>
            <a:chExt cx="1227600" cy="66900"/>
          </a:xfrm>
        </p:grpSpPr>
        <p:sp>
          <p:nvSpPr>
            <p:cNvPr id="4378" name="Google Shape;4378;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71"/>
          <p:cNvGrpSpPr/>
          <p:nvPr/>
        </p:nvGrpSpPr>
        <p:grpSpPr>
          <a:xfrm>
            <a:off x="3358498" y="3361213"/>
            <a:ext cx="2363244" cy="1005943"/>
            <a:chOff x="3358415" y="3361302"/>
            <a:chExt cx="2363244" cy="1024695"/>
          </a:xfrm>
        </p:grpSpPr>
        <p:grpSp>
          <p:nvGrpSpPr>
            <p:cNvPr id="4381" name="Google Shape;4381;p71"/>
            <p:cNvGrpSpPr/>
            <p:nvPr/>
          </p:nvGrpSpPr>
          <p:grpSpPr>
            <a:xfrm>
              <a:off x="3358415" y="3361302"/>
              <a:ext cx="441300" cy="1024695"/>
              <a:chOff x="3358415" y="3361302"/>
              <a:chExt cx="441300" cy="1024695"/>
            </a:xfrm>
          </p:grpSpPr>
          <p:sp>
            <p:nvSpPr>
              <p:cNvPr id="4382" name="Google Shape;4382;p7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71"/>
            <p:cNvGrpSpPr/>
            <p:nvPr/>
          </p:nvGrpSpPr>
          <p:grpSpPr>
            <a:xfrm>
              <a:off x="3838901" y="3361302"/>
              <a:ext cx="441300" cy="1024695"/>
              <a:chOff x="3838901" y="3361302"/>
              <a:chExt cx="441300" cy="1024695"/>
            </a:xfrm>
          </p:grpSpPr>
          <p:sp>
            <p:nvSpPr>
              <p:cNvPr id="4389" name="Google Shape;4389;p7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1"/>
            <p:cNvGrpSpPr/>
            <p:nvPr/>
          </p:nvGrpSpPr>
          <p:grpSpPr>
            <a:xfrm>
              <a:off x="4319387" y="3361302"/>
              <a:ext cx="441300" cy="1024695"/>
              <a:chOff x="4319387" y="3361302"/>
              <a:chExt cx="441300" cy="1024695"/>
            </a:xfrm>
          </p:grpSpPr>
          <p:sp>
            <p:nvSpPr>
              <p:cNvPr id="4396" name="Google Shape;4396;p7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1"/>
            <p:cNvGrpSpPr/>
            <p:nvPr/>
          </p:nvGrpSpPr>
          <p:grpSpPr>
            <a:xfrm>
              <a:off x="4799873" y="3361302"/>
              <a:ext cx="441300" cy="1024695"/>
              <a:chOff x="4799873" y="3361302"/>
              <a:chExt cx="441300" cy="1024695"/>
            </a:xfrm>
          </p:grpSpPr>
          <p:sp>
            <p:nvSpPr>
              <p:cNvPr id="4403" name="Google Shape;4403;p7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1"/>
            <p:cNvGrpSpPr/>
            <p:nvPr/>
          </p:nvGrpSpPr>
          <p:grpSpPr>
            <a:xfrm>
              <a:off x="5280360" y="3361302"/>
              <a:ext cx="441300" cy="1024695"/>
              <a:chOff x="5280360" y="3361302"/>
              <a:chExt cx="441300" cy="1024695"/>
            </a:xfrm>
          </p:grpSpPr>
          <p:sp>
            <p:nvSpPr>
              <p:cNvPr id="4410" name="Google Shape;4410;p7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16" name="Google Shape;4416;p71"/>
          <p:cNvGraphicFramePr/>
          <p:nvPr/>
        </p:nvGraphicFramePr>
        <p:xfrm>
          <a:off x="724925" y="2323100"/>
          <a:ext cx="3000000" cy="3000000"/>
        </p:xfrm>
        <a:graphic>
          <a:graphicData uri="http://schemas.openxmlformats.org/drawingml/2006/table">
            <a:tbl>
              <a:tblPr>
                <a:noFill/>
                <a:tableStyleId>{E1389C43-A421-48B7-9951-AD1E1E7FDB22}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17" name="Google Shape;4417;p71"/>
          <p:cNvGrpSpPr/>
          <p:nvPr/>
        </p:nvGrpSpPr>
        <p:grpSpPr>
          <a:xfrm>
            <a:off x="726450" y="3372825"/>
            <a:ext cx="2403614" cy="1005900"/>
            <a:chOff x="726450" y="3372825"/>
            <a:chExt cx="2403614" cy="1005900"/>
          </a:xfrm>
        </p:grpSpPr>
        <p:grpSp>
          <p:nvGrpSpPr>
            <p:cNvPr id="4418" name="Google Shape;4418;p71"/>
            <p:cNvGrpSpPr/>
            <p:nvPr/>
          </p:nvGrpSpPr>
          <p:grpSpPr>
            <a:xfrm>
              <a:off x="726450" y="3696000"/>
              <a:ext cx="2403614" cy="500898"/>
              <a:chOff x="726450" y="3696000"/>
              <a:chExt cx="2403614" cy="500898"/>
            </a:xfrm>
          </p:grpSpPr>
          <p:sp>
            <p:nvSpPr>
              <p:cNvPr id="4419" name="Google Shape;4419;p7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0" name="Google Shape;4420;p7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21" name="Google Shape;4421;p71"/>
            <p:cNvGrpSpPr/>
            <p:nvPr/>
          </p:nvGrpSpPr>
          <p:grpSpPr>
            <a:xfrm>
              <a:off x="1348050" y="3372825"/>
              <a:ext cx="1720425" cy="1005900"/>
              <a:chOff x="1348050" y="3372825"/>
              <a:chExt cx="1720425" cy="1005900"/>
            </a:xfrm>
          </p:grpSpPr>
          <p:sp>
            <p:nvSpPr>
              <p:cNvPr id="4422" name="Google Shape;4422;p7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3" name="Google Shape;4423;p7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4" name="Google Shape;4424;p7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5" name="Google Shape;4425;p7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6" name="Google Shape;4426;p7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27" name="Google Shape;4427;p71"/>
            <p:cNvGrpSpPr/>
            <p:nvPr/>
          </p:nvGrpSpPr>
          <p:grpSpPr>
            <a:xfrm>
              <a:off x="1455707" y="3731058"/>
              <a:ext cx="1491150" cy="417657"/>
              <a:chOff x="1455707" y="3731058"/>
              <a:chExt cx="1491150" cy="417657"/>
            </a:xfrm>
          </p:grpSpPr>
          <p:grpSp>
            <p:nvGrpSpPr>
              <p:cNvPr id="4428" name="Google Shape;4428;p71"/>
              <p:cNvGrpSpPr/>
              <p:nvPr/>
            </p:nvGrpSpPr>
            <p:grpSpPr>
              <a:xfrm>
                <a:off x="1472938" y="3745828"/>
                <a:ext cx="72126" cy="53788"/>
                <a:chOff x="1472938" y="3745828"/>
                <a:chExt cx="72126" cy="53788"/>
              </a:xfrm>
            </p:grpSpPr>
            <p:sp>
              <p:nvSpPr>
                <p:cNvPr id="4429" name="Google Shape;4429;p7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71"/>
              <p:cNvGrpSpPr/>
              <p:nvPr/>
            </p:nvGrpSpPr>
            <p:grpSpPr>
              <a:xfrm>
                <a:off x="1819181" y="4089633"/>
                <a:ext cx="72126" cy="53788"/>
                <a:chOff x="1819181" y="4089633"/>
                <a:chExt cx="72126" cy="53788"/>
              </a:xfrm>
            </p:grpSpPr>
            <p:sp>
              <p:nvSpPr>
                <p:cNvPr id="4432" name="Google Shape;4432;p7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71"/>
              <p:cNvGrpSpPr/>
              <p:nvPr/>
            </p:nvGrpSpPr>
            <p:grpSpPr>
              <a:xfrm>
                <a:off x="1455707" y="4084171"/>
                <a:ext cx="64321" cy="64544"/>
                <a:chOff x="1455707" y="4084171"/>
                <a:chExt cx="64321" cy="64544"/>
              </a:xfrm>
            </p:grpSpPr>
            <p:sp>
              <p:nvSpPr>
                <p:cNvPr id="4435" name="Google Shape;4435;p7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1"/>
              <p:cNvGrpSpPr/>
              <p:nvPr/>
            </p:nvGrpSpPr>
            <p:grpSpPr>
              <a:xfrm>
                <a:off x="1818610" y="3731058"/>
                <a:ext cx="64321" cy="64544"/>
                <a:chOff x="1818610" y="3731058"/>
                <a:chExt cx="64321" cy="64544"/>
              </a:xfrm>
            </p:grpSpPr>
            <p:sp>
              <p:nvSpPr>
                <p:cNvPr id="4438" name="Google Shape;4438;p7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71"/>
              <p:cNvGrpSpPr/>
              <p:nvPr/>
            </p:nvGrpSpPr>
            <p:grpSpPr>
              <a:xfrm>
                <a:off x="2172491" y="4089633"/>
                <a:ext cx="72126" cy="53788"/>
                <a:chOff x="2172491" y="4089633"/>
                <a:chExt cx="72126" cy="53788"/>
              </a:xfrm>
            </p:grpSpPr>
            <p:sp>
              <p:nvSpPr>
                <p:cNvPr id="4441" name="Google Shape;4441;p7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71"/>
              <p:cNvGrpSpPr/>
              <p:nvPr/>
            </p:nvGrpSpPr>
            <p:grpSpPr>
              <a:xfrm>
                <a:off x="2171920" y="3731058"/>
                <a:ext cx="64321" cy="64544"/>
                <a:chOff x="2171920" y="3731058"/>
                <a:chExt cx="64321" cy="64544"/>
              </a:xfrm>
            </p:grpSpPr>
            <p:sp>
              <p:nvSpPr>
                <p:cNvPr id="4444" name="Google Shape;4444;p7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71"/>
              <p:cNvGrpSpPr/>
              <p:nvPr/>
            </p:nvGrpSpPr>
            <p:grpSpPr>
              <a:xfrm>
                <a:off x="2874730" y="3745828"/>
                <a:ext cx="72126" cy="53788"/>
                <a:chOff x="2874730" y="3745828"/>
                <a:chExt cx="72126" cy="53788"/>
              </a:xfrm>
            </p:grpSpPr>
            <p:sp>
              <p:nvSpPr>
                <p:cNvPr id="4447" name="Google Shape;4447;p7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71"/>
              <p:cNvGrpSpPr/>
              <p:nvPr/>
            </p:nvGrpSpPr>
            <p:grpSpPr>
              <a:xfrm>
                <a:off x="2878589" y="4081481"/>
                <a:ext cx="64321" cy="64544"/>
                <a:chOff x="2878589" y="4081481"/>
                <a:chExt cx="64321" cy="64544"/>
              </a:xfrm>
            </p:grpSpPr>
            <p:sp>
              <p:nvSpPr>
                <p:cNvPr id="4450" name="Google Shape;4450;p7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71"/>
              <p:cNvGrpSpPr/>
              <p:nvPr/>
            </p:nvGrpSpPr>
            <p:grpSpPr>
              <a:xfrm>
                <a:off x="2525796" y="4089633"/>
                <a:ext cx="72126" cy="53788"/>
                <a:chOff x="2525796" y="4089633"/>
                <a:chExt cx="72126" cy="53788"/>
              </a:xfrm>
            </p:grpSpPr>
            <p:sp>
              <p:nvSpPr>
                <p:cNvPr id="4453" name="Google Shape;4453;p7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71"/>
              <p:cNvGrpSpPr/>
              <p:nvPr/>
            </p:nvGrpSpPr>
            <p:grpSpPr>
              <a:xfrm>
                <a:off x="2525225" y="3731058"/>
                <a:ext cx="64321" cy="64544"/>
                <a:chOff x="2525225" y="3731058"/>
                <a:chExt cx="64321" cy="64544"/>
              </a:xfrm>
            </p:grpSpPr>
            <p:sp>
              <p:nvSpPr>
                <p:cNvPr id="4456" name="Google Shape;4456;p7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1" name="Shape 4461"/>
        <p:cNvGrpSpPr/>
        <p:nvPr/>
      </p:nvGrpSpPr>
      <p:grpSpPr>
        <a:xfrm>
          <a:off x="0" y="0"/>
          <a:ext cx="0" cy="0"/>
          <a:chOff x="0" y="0"/>
          <a:chExt cx="0" cy="0"/>
        </a:xfrm>
      </p:grpSpPr>
      <p:grpSp>
        <p:nvGrpSpPr>
          <p:cNvPr id="4462" name="Google Shape;4462;p72"/>
          <p:cNvGrpSpPr/>
          <p:nvPr/>
        </p:nvGrpSpPr>
        <p:grpSpPr>
          <a:xfrm>
            <a:off x="732428" y="1171356"/>
            <a:ext cx="845921" cy="690752"/>
            <a:chOff x="732428" y="1198513"/>
            <a:chExt cx="845921" cy="690752"/>
          </a:xfrm>
        </p:grpSpPr>
        <p:grpSp>
          <p:nvGrpSpPr>
            <p:cNvPr id="4463" name="Google Shape;4463;p72"/>
            <p:cNvGrpSpPr/>
            <p:nvPr/>
          </p:nvGrpSpPr>
          <p:grpSpPr>
            <a:xfrm>
              <a:off x="823030" y="1198513"/>
              <a:ext cx="755319" cy="690752"/>
              <a:chOff x="823030" y="1198513"/>
              <a:chExt cx="755319" cy="690752"/>
            </a:xfrm>
          </p:grpSpPr>
          <p:sp>
            <p:nvSpPr>
              <p:cNvPr id="4464" name="Google Shape;4464;p7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2"/>
            <p:cNvGrpSpPr/>
            <p:nvPr/>
          </p:nvGrpSpPr>
          <p:grpSpPr>
            <a:xfrm>
              <a:off x="732428" y="1239937"/>
              <a:ext cx="739912" cy="607886"/>
              <a:chOff x="732428" y="1239937"/>
              <a:chExt cx="739912" cy="607886"/>
            </a:xfrm>
          </p:grpSpPr>
          <p:sp>
            <p:nvSpPr>
              <p:cNvPr id="4467" name="Google Shape;4467;p7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2"/>
            <p:cNvGrpSpPr/>
            <p:nvPr/>
          </p:nvGrpSpPr>
          <p:grpSpPr>
            <a:xfrm>
              <a:off x="732428" y="1277018"/>
              <a:ext cx="702832" cy="533758"/>
              <a:chOff x="732428" y="1277018"/>
              <a:chExt cx="702832" cy="533758"/>
            </a:xfrm>
          </p:grpSpPr>
          <p:sp>
            <p:nvSpPr>
              <p:cNvPr id="4470" name="Google Shape;4470;p7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2"/>
            <p:cNvGrpSpPr/>
            <p:nvPr/>
          </p:nvGrpSpPr>
          <p:grpSpPr>
            <a:xfrm>
              <a:off x="931170" y="1306653"/>
              <a:ext cx="647179" cy="474455"/>
              <a:chOff x="931170" y="1306653"/>
              <a:chExt cx="647179" cy="474455"/>
            </a:xfrm>
          </p:grpSpPr>
          <p:sp>
            <p:nvSpPr>
              <p:cNvPr id="4473" name="Google Shape;4473;p7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7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72"/>
          <p:cNvGrpSpPr/>
          <p:nvPr/>
        </p:nvGrpSpPr>
        <p:grpSpPr>
          <a:xfrm>
            <a:off x="3964037" y="1171363"/>
            <a:ext cx="634656" cy="699982"/>
            <a:chOff x="5985650" y="2860025"/>
            <a:chExt cx="1396075" cy="1539775"/>
          </a:xfrm>
        </p:grpSpPr>
        <p:sp>
          <p:nvSpPr>
            <p:cNvPr id="4477" name="Google Shape;4477;p7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72"/>
          <p:cNvGrpSpPr/>
          <p:nvPr/>
        </p:nvGrpSpPr>
        <p:grpSpPr>
          <a:xfrm>
            <a:off x="4719687" y="1171356"/>
            <a:ext cx="725845" cy="699975"/>
            <a:chOff x="4249973" y="1201875"/>
            <a:chExt cx="1958568" cy="1888762"/>
          </a:xfrm>
        </p:grpSpPr>
        <p:sp>
          <p:nvSpPr>
            <p:cNvPr id="4510" name="Google Shape;4510;p7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1" name="Google Shape;4511;p72"/>
            <p:cNvGrpSpPr/>
            <p:nvPr/>
          </p:nvGrpSpPr>
          <p:grpSpPr>
            <a:xfrm>
              <a:off x="5853086" y="1789142"/>
              <a:ext cx="355454" cy="1048099"/>
              <a:chOff x="5576108" y="2016725"/>
              <a:chExt cx="565200" cy="1666560"/>
            </a:xfrm>
          </p:grpSpPr>
          <p:sp>
            <p:nvSpPr>
              <p:cNvPr id="4512" name="Google Shape;4512;p7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3" name="Google Shape;4513;p7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72"/>
            <p:cNvGrpSpPr/>
            <p:nvPr/>
          </p:nvGrpSpPr>
          <p:grpSpPr>
            <a:xfrm>
              <a:off x="4869455" y="2691676"/>
              <a:ext cx="1013897" cy="398961"/>
              <a:chOff x="4012057" y="3451825"/>
              <a:chExt cx="1612175" cy="634379"/>
            </a:xfrm>
          </p:grpSpPr>
          <p:sp>
            <p:nvSpPr>
              <p:cNvPr id="4515" name="Google Shape;4515;p7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6" name="Google Shape;4516;p7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72"/>
            <p:cNvGrpSpPr/>
            <p:nvPr/>
          </p:nvGrpSpPr>
          <p:grpSpPr>
            <a:xfrm>
              <a:off x="4276937" y="2155961"/>
              <a:ext cx="651965" cy="891358"/>
              <a:chOff x="3069908" y="2599997"/>
              <a:chExt cx="1036675" cy="1417328"/>
            </a:xfrm>
          </p:grpSpPr>
          <p:sp>
            <p:nvSpPr>
              <p:cNvPr id="4518" name="Google Shape;4518;p7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9" name="Google Shape;4519;p7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2"/>
            <p:cNvGrpSpPr/>
            <p:nvPr/>
          </p:nvGrpSpPr>
          <p:grpSpPr>
            <a:xfrm>
              <a:off x="5054918" y="1201875"/>
              <a:ext cx="999548" cy="602711"/>
              <a:chOff x="4306958" y="1082925"/>
              <a:chExt cx="1589359" cy="958358"/>
            </a:xfrm>
          </p:grpSpPr>
          <p:sp>
            <p:nvSpPr>
              <p:cNvPr id="4521" name="Google Shape;4521;p7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2" name="Google Shape;4522;p7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2"/>
            <p:cNvGrpSpPr/>
            <p:nvPr/>
          </p:nvGrpSpPr>
          <p:grpSpPr>
            <a:xfrm>
              <a:off x="4249973" y="1303451"/>
              <a:ext cx="799317" cy="841334"/>
              <a:chOff x="3027033" y="1244439"/>
              <a:chExt cx="1270977" cy="1337786"/>
            </a:xfrm>
          </p:grpSpPr>
          <p:sp>
            <p:nvSpPr>
              <p:cNvPr id="4524" name="Google Shape;4524;p7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5" name="Google Shape;4525;p7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72"/>
          <p:cNvGrpSpPr/>
          <p:nvPr/>
        </p:nvGrpSpPr>
        <p:grpSpPr>
          <a:xfrm>
            <a:off x="4072551" y="2058137"/>
            <a:ext cx="750769" cy="683784"/>
            <a:chOff x="4204684" y="2104422"/>
            <a:chExt cx="699822" cy="637382"/>
          </a:xfrm>
        </p:grpSpPr>
        <p:grpSp>
          <p:nvGrpSpPr>
            <p:cNvPr id="4527" name="Google Shape;4527;p72"/>
            <p:cNvGrpSpPr/>
            <p:nvPr/>
          </p:nvGrpSpPr>
          <p:grpSpPr>
            <a:xfrm>
              <a:off x="4204684" y="2430067"/>
              <a:ext cx="342957" cy="311738"/>
              <a:chOff x="4204684" y="2430067"/>
              <a:chExt cx="342957" cy="311738"/>
            </a:xfrm>
          </p:grpSpPr>
          <p:sp>
            <p:nvSpPr>
              <p:cNvPr id="4528" name="Google Shape;4528;p7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2"/>
            <p:cNvGrpSpPr/>
            <p:nvPr/>
          </p:nvGrpSpPr>
          <p:grpSpPr>
            <a:xfrm>
              <a:off x="4561586" y="2430067"/>
              <a:ext cx="342920" cy="311738"/>
              <a:chOff x="4561586" y="2430067"/>
              <a:chExt cx="342920" cy="311738"/>
            </a:xfrm>
          </p:grpSpPr>
          <p:sp>
            <p:nvSpPr>
              <p:cNvPr id="4531" name="Google Shape;4531;p7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72"/>
            <p:cNvGrpSpPr/>
            <p:nvPr/>
          </p:nvGrpSpPr>
          <p:grpSpPr>
            <a:xfrm>
              <a:off x="4561586" y="2104422"/>
              <a:ext cx="342920" cy="311738"/>
              <a:chOff x="4561586" y="2104422"/>
              <a:chExt cx="342920" cy="311738"/>
            </a:xfrm>
          </p:grpSpPr>
          <p:sp>
            <p:nvSpPr>
              <p:cNvPr id="4534" name="Google Shape;4534;p7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2"/>
            <p:cNvGrpSpPr/>
            <p:nvPr/>
          </p:nvGrpSpPr>
          <p:grpSpPr>
            <a:xfrm>
              <a:off x="4204684" y="2104422"/>
              <a:ext cx="342957" cy="311664"/>
              <a:chOff x="4204684" y="2104422"/>
              <a:chExt cx="342957" cy="311664"/>
            </a:xfrm>
          </p:grpSpPr>
          <p:sp>
            <p:nvSpPr>
              <p:cNvPr id="4537" name="Google Shape;4537;p7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9" name="Google Shape;4539;p72"/>
          <p:cNvGrpSpPr/>
          <p:nvPr/>
        </p:nvGrpSpPr>
        <p:grpSpPr>
          <a:xfrm>
            <a:off x="5536984" y="1171351"/>
            <a:ext cx="660591" cy="688867"/>
            <a:chOff x="5830645" y="1267368"/>
            <a:chExt cx="530340" cy="553040"/>
          </a:xfrm>
        </p:grpSpPr>
        <p:sp>
          <p:nvSpPr>
            <p:cNvPr id="4540" name="Google Shape;4540;p7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1" name="Google Shape;4541;p72"/>
            <p:cNvGrpSpPr/>
            <p:nvPr/>
          </p:nvGrpSpPr>
          <p:grpSpPr>
            <a:xfrm>
              <a:off x="5830645" y="1267368"/>
              <a:ext cx="259743" cy="269909"/>
              <a:chOff x="5830645" y="1267368"/>
              <a:chExt cx="259743" cy="269909"/>
            </a:xfrm>
          </p:grpSpPr>
          <p:sp>
            <p:nvSpPr>
              <p:cNvPr id="4542" name="Google Shape;4542;p7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72"/>
            <p:cNvGrpSpPr/>
            <p:nvPr/>
          </p:nvGrpSpPr>
          <p:grpSpPr>
            <a:xfrm>
              <a:off x="6101293" y="1267368"/>
              <a:ext cx="259692" cy="269909"/>
              <a:chOff x="6101293" y="1267368"/>
              <a:chExt cx="259692" cy="269909"/>
            </a:xfrm>
          </p:grpSpPr>
          <p:sp>
            <p:nvSpPr>
              <p:cNvPr id="4545" name="Google Shape;4545;p7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2"/>
            <p:cNvGrpSpPr/>
            <p:nvPr/>
          </p:nvGrpSpPr>
          <p:grpSpPr>
            <a:xfrm>
              <a:off x="5830645" y="1550500"/>
              <a:ext cx="259692" cy="269909"/>
              <a:chOff x="5830645" y="1550500"/>
              <a:chExt cx="259692" cy="269909"/>
            </a:xfrm>
          </p:grpSpPr>
          <p:sp>
            <p:nvSpPr>
              <p:cNvPr id="4548" name="Google Shape;4548;p7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2"/>
            <p:cNvGrpSpPr/>
            <p:nvPr/>
          </p:nvGrpSpPr>
          <p:grpSpPr>
            <a:xfrm>
              <a:off x="6101293" y="1550500"/>
              <a:ext cx="259692" cy="269909"/>
              <a:chOff x="6101293" y="1550500"/>
              <a:chExt cx="259692" cy="269909"/>
            </a:xfrm>
          </p:grpSpPr>
          <p:sp>
            <p:nvSpPr>
              <p:cNvPr id="4551" name="Google Shape;4551;p7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3" name="Google Shape;4553;p72"/>
          <p:cNvGrpSpPr/>
          <p:nvPr/>
        </p:nvGrpSpPr>
        <p:grpSpPr>
          <a:xfrm>
            <a:off x="739138" y="2061810"/>
            <a:ext cx="697154" cy="679574"/>
            <a:chOff x="2679875" y="2361475"/>
            <a:chExt cx="780425" cy="760575"/>
          </a:xfrm>
        </p:grpSpPr>
        <p:sp>
          <p:nvSpPr>
            <p:cNvPr id="4554" name="Google Shape;4554;p7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72"/>
          <p:cNvGrpSpPr/>
          <p:nvPr/>
        </p:nvGrpSpPr>
        <p:grpSpPr>
          <a:xfrm>
            <a:off x="3138297" y="1171402"/>
            <a:ext cx="735829" cy="684547"/>
            <a:chOff x="3351965" y="1148808"/>
            <a:chExt cx="750770" cy="698375"/>
          </a:xfrm>
        </p:grpSpPr>
        <p:grpSp>
          <p:nvGrpSpPr>
            <p:cNvPr id="4561" name="Google Shape;4561;p72"/>
            <p:cNvGrpSpPr/>
            <p:nvPr/>
          </p:nvGrpSpPr>
          <p:grpSpPr>
            <a:xfrm>
              <a:off x="3586796" y="1148808"/>
              <a:ext cx="294857" cy="286830"/>
              <a:chOff x="3750225" y="1774000"/>
              <a:chExt cx="149575" cy="145525"/>
            </a:xfrm>
          </p:grpSpPr>
          <p:sp>
            <p:nvSpPr>
              <p:cNvPr id="4562" name="Google Shape;4562;p7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2"/>
            <p:cNvGrpSpPr/>
            <p:nvPr/>
          </p:nvGrpSpPr>
          <p:grpSpPr>
            <a:xfrm>
              <a:off x="3779245" y="1375768"/>
              <a:ext cx="323490" cy="286978"/>
              <a:chOff x="3847850" y="1889150"/>
              <a:chExt cx="164100" cy="145600"/>
            </a:xfrm>
          </p:grpSpPr>
          <p:sp>
            <p:nvSpPr>
              <p:cNvPr id="4565" name="Google Shape;4565;p7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2"/>
            <p:cNvGrpSpPr/>
            <p:nvPr/>
          </p:nvGrpSpPr>
          <p:grpSpPr>
            <a:xfrm>
              <a:off x="3351965" y="1330435"/>
              <a:ext cx="295449" cy="285401"/>
              <a:chOff x="3631100" y="1866150"/>
              <a:chExt cx="149875" cy="144800"/>
            </a:xfrm>
          </p:grpSpPr>
          <p:sp>
            <p:nvSpPr>
              <p:cNvPr id="4568" name="Google Shape;4568;p7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2"/>
            <p:cNvGrpSpPr/>
            <p:nvPr/>
          </p:nvGrpSpPr>
          <p:grpSpPr>
            <a:xfrm>
              <a:off x="3548208" y="1560352"/>
              <a:ext cx="294808" cy="286830"/>
              <a:chOff x="3730650" y="1982800"/>
              <a:chExt cx="149550" cy="145525"/>
            </a:xfrm>
          </p:grpSpPr>
          <p:sp>
            <p:nvSpPr>
              <p:cNvPr id="4571" name="Google Shape;4571;p7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3" name="Google Shape;4573;p72"/>
          <p:cNvGrpSpPr/>
          <p:nvPr/>
        </p:nvGrpSpPr>
        <p:grpSpPr>
          <a:xfrm>
            <a:off x="7639949" y="1171356"/>
            <a:ext cx="804565" cy="677795"/>
            <a:chOff x="7636443" y="1204988"/>
            <a:chExt cx="804565" cy="677795"/>
          </a:xfrm>
        </p:grpSpPr>
        <p:grpSp>
          <p:nvGrpSpPr>
            <p:cNvPr id="4574" name="Google Shape;4574;p72"/>
            <p:cNvGrpSpPr/>
            <p:nvPr/>
          </p:nvGrpSpPr>
          <p:grpSpPr>
            <a:xfrm>
              <a:off x="7636443" y="1509705"/>
              <a:ext cx="804565" cy="373078"/>
              <a:chOff x="7636443" y="1509705"/>
              <a:chExt cx="804565" cy="373078"/>
            </a:xfrm>
          </p:grpSpPr>
          <p:sp>
            <p:nvSpPr>
              <p:cNvPr id="4575" name="Google Shape;4575;p7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2"/>
            <p:cNvGrpSpPr/>
            <p:nvPr/>
          </p:nvGrpSpPr>
          <p:grpSpPr>
            <a:xfrm>
              <a:off x="7636443" y="1408133"/>
              <a:ext cx="804565" cy="373078"/>
              <a:chOff x="7636443" y="1408133"/>
              <a:chExt cx="804565" cy="373078"/>
            </a:xfrm>
          </p:grpSpPr>
          <p:sp>
            <p:nvSpPr>
              <p:cNvPr id="4578" name="Google Shape;4578;p7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2"/>
            <p:cNvGrpSpPr/>
            <p:nvPr/>
          </p:nvGrpSpPr>
          <p:grpSpPr>
            <a:xfrm>
              <a:off x="7636443" y="1306560"/>
              <a:ext cx="804565" cy="373078"/>
              <a:chOff x="7636443" y="1306560"/>
              <a:chExt cx="804565" cy="373078"/>
            </a:xfrm>
          </p:grpSpPr>
          <p:sp>
            <p:nvSpPr>
              <p:cNvPr id="4581" name="Google Shape;4581;p7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2"/>
            <p:cNvGrpSpPr/>
            <p:nvPr/>
          </p:nvGrpSpPr>
          <p:grpSpPr>
            <a:xfrm>
              <a:off x="7636443" y="1204988"/>
              <a:ext cx="804565" cy="373078"/>
              <a:chOff x="7636443" y="1204988"/>
              <a:chExt cx="804565" cy="373078"/>
            </a:xfrm>
          </p:grpSpPr>
          <p:sp>
            <p:nvSpPr>
              <p:cNvPr id="4584" name="Google Shape;4584;p7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6" name="Google Shape;4586;p72"/>
          <p:cNvGrpSpPr/>
          <p:nvPr/>
        </p:nvGrpSpPr>
        <p:grpSpPr>
          <a:xfrm>
            <a:off x="4978796" y="2078771"/>
            <a:ext cx="661339" cy="661188"/>
            <a:chOff x="3990000" y="975400"/>
            <a:chExt cx="3934200" cy="3933300"/>
          </a:xfrm>
        </p:grpSpPr>
        <p:sp>
          <p:nvSpPr>
            <p:cNvPr id="4587" name="Google Shape;4587;p7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72"/>
          <p:cNvGrpSpPr/>
          <p:nvPr/>
        </p:nvGrpSpPr>
        <p:grpSpPr>
          <a:xfrm>
            <a:off x="6622444" y="2057409"/>
            <a:ext cx="868881" cy="684241"/>
            <a:chOff x="6598259" y="2078634"/>
            <a:chExt cx="868881" cy="684241"/>
          </a:xfrm>
        </p:grpSpPr>
        <p:sp>
          <p:nvSpPr>
            <p:cNvPr id="4592" name="Google Shape;4592;p7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72"/>
            <p:cNvGrpSpPr/>
            <p:nvPr/>
          </p:nvGrpSpPr>
          <p:grpSpPr>
            <a:xfrm>
              <a:off x="6808175" y="2078634"/>
              <a:ext cx="452229" cy="684241"/>
              <a:chOff x="6808175" y="2078634"/>
              <a:chExt cx="452229" cy="684241"/>
            </a:xfrm>
          </p:grpSpPr>
          <p:sp>
            <p:nvSpPr>
              <p:cNvPr id="4599" name="Google Shape;4599;p7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5" name="Google Shape;4605;p72"/>
              <p:cNvGrpSpPr/>
              <p:nvPr/>
            </p:nvGrpSpPr>
            <p:grpSpPr>
              <a:xfrm>
                <a:off x="6821586" y="2078634"/>
                <a:ext cx="426871" cy="684241"/>
                <a:chOff x="6821586" y="2078634"/>
                <a:chExt cx="426871" cy="684241"/>
              </a:xfrm>
            </p:grpSpPr>
            <p:grpSp>
              <p:nvGrpSpPr>
                <p:cNvPr id="4606" name="Google Shape;4606;p72"/>
                <p:cNvGrpSpPr/>
                <p:nvPr/>
              </p:nvGrpSpPr>
              <p:grpSpPr>
                <a:xfrm>
                  <a:off x="6821586" y="2078634"/>
                  <a:ext cx="426871" cy="684241"/>
                  <a:chOff x="6821586" y="2078634"/>
                  <a:chExt cx="426871" cy="684241"/>
                </a:xfrm>
              </p:grpSpPr>
              <p:sp>
                <p:nvSpPr>
                  <p:cNvPr id="4607" name="Google Shape;4607;p7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6" name="Google Shape;4626;p7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2" name="Google Shape;4632;p72"/>
          <p:cNvGrpSpPr/>
          <p:nvPr/>
        </p:nvGrpSpPr>
        <p:grpSpPr>
          <a:xfrm>
            <a:off x="5795610" y="2063018"/>
            <a:ext cx="671358" cy="671358"/>
            <a:chOff x="6535625" y="760425"/>
            <a:chExt cx="1665900" cy="1665900"/>
          </a:xfrm>
        </p:grpSpPr>
        <p:sp>
          <p:nvSpPr>
            <p:cNvPr id="4633" name="Google Shape;4633;p7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2"/>
          <p:cNvGrpSpPr/>
          <p:nvPr/>
        </p:nvGrpSpPr>
        <p:grpSpPr>
          <a:xfrm>
            <a:off x="732427" y="3731418"/>
            <a:ext cx="1340789" cy="640830"/>
            <a:chOff x="238125" y="1151100"/>
            <a:chExt cx="7139450" cy="3412300"/>
          </a:xfrm>
        </p:grpSpPr>
        <p:sp>
          <p:nvSpPr>
            <p:cNvPr id="4638" name="Google Shape;4638;p7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72"/>
          <p:cNvGrpSpPr/>
          <p:nvPr/>
        </p:nvGrpSpPr>
        <p:grpSpPr>
          <a:xfrm>
            <a:off x="5599650" y="2934699"/>
            <a:ext cx="985357" cy="585764"/>
            <a:chOff x="5145061" y="2881789"/>
            <a:chExt cx="1107641" cy="658458"/>
          </a:xfrm>
        </p:grpSpPr>
        <p:grpSp>
          <p:nvGrpSpPr>
            <p:cNvPr id="4651" name="Google Shape;4651;p72"/>
            <p:cNvGrpSpPr/>
            <p:nvPr/>
          </p:nvGrpSpPr>
          <p:grpSpPr>
            <a:xfrm>
              <a:off x="5722989" y="3244587"/>
              <a:ext cx="529713" cy="295659"/>
              <a:chOff x="5722989" y="3244587"/>
              <a:chExt cx="529713" cy="295659"/>
            </a:xfrm>
          </p:grpSpPr>
          <p:sp>
            <p:nvSpPr>
              <p:cNvPr id="4652" name="Google Shape;4652;p7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3" name="Google Shape;4653;p7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54" name="Google Shape;4654;p72"/>
            <p:cNvGrpSpPr/>
            <p:nvPr/>
          </p:nvGrpSpPr>
          <p:grpSpPr>
            <a:xfrm>
              <a:off x="5145061" y="3244587"/>
              <a:ext cx="536807" cy="295659"/>
              <a:chOff x="5145061" y="3244587"/>
              <a:chExt cx="536807" cy="295659"/>
            </a:xfrm>
          </p:grpSpPr>
          <p:sp>
            <p:nvSpPr>
              <p:cNvPr id="4655" name="Google Shape;4655;p7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6" name="Google Shape;4656;p7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57" name="Google Shape;4657;p72"/>
            <p:cNvGrpSpPr/>
            <p:nvPr/>
          </p:nvGrpSpPr>
          <p:grpSpPr>
            <a:xfrm>
              <a:off x="5341327" y="2898245"/>
              <a:ext cx="532309" cy="614891"/>
              <a:chOff x="5341327" y="2898245"/>
              <a:chExt cx="532309" cy="614891"/>
            </a:xfrm>
          </p:grpSpPr>
          <p:sp>
            <p:nvSpPr>
              <p:cNvPr id="4658" name="Google Shape;4658;p7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9" name="Google Shape;4659;p7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0" name="Google Shape;4660;p72"/>
            <p:cNvGrpSpPr/>
            <p:nvPr/>
          </p:nvGrpSpPr>
          <p:grpSpPr>
            <a:xfrm>
              <a:off x="5532290" y="2881789"/>
              <a:ext cx="620516" cy="305456"/>
              <a:chOff x="5532290" y="2881789"/>
              <a:chExt cx="620516" cy="305456"/>
            </a:xfrm>
          </p:grpSpPr>
          <p:sp>
            <p:nvSpPr>
              <p:cNvPr id="4661" name="Google Shape;4661;p7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2" name="Google Shape;4662;p7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63" name="Google Shape;4663;p72"/>
          <p:cNvGrpSpPr/>
          <p:nvPr/>
        </p:nvGrpSpPr>
        <p:grpSpPr>
          <a:xfrm>
            <a:off x="8178573" y="3726757"/>
            <a:ext cx="269068" cy="645491"/>
            <a:chOff x="7026852" y="3311869"/>
            <a:chExt cx="434331" cy="1041954"/>
          </a:xfrm>
        </p:grpSpPr>
        <p:sp>
          <p:nvSpPr>
            <p:cNvPr id="4664" name="Google Shape;4664;p7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72"/>
          <p:cNvGrpSpPr/>
          <p:nvPr/>
        </p:nvGrpSpPr>
        <p:grpSpPr>
          <a:xfrm>
            <a:off x="6195154" y="3765995"/>
            <a:ext cx="293882" cy="293836"/>
            <a:chOff x="4873519" y="3311869"/>
            <a:chExt cx="499374" cy="499296"/>
          </a:xfrm>
        </p:grpSpPr>
        <p:sp>
          <p:nvSpPr>
            <p:cNvPr id="4668" name="Google Shape;4668;p7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2"/>
          <p:cNvGrpSpPr/>
          <p:nvPr/>
        </p:nvGrpSpPr>
        <p:grpSpPr>
          <a:xfrm>
            <a:off x="6195154" y="4078366"/>
            <a:ext cx="293882" cy="293882"/>
            <a:chOff x="4873519" y="3875839"/>
            <a:chExt cx="499374" cy="499374"/>
          </a:xfrm>
        </p:grpSpPr>
        <p:sp>
          <p:nvSpPr>
            <p:cNvPr id="4671" name="Google Shape;4671;p7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2"/>
          <p:cNvGrpSpPr/>
          <p:nvPr/>
        </p:nvGrpSpPr>
        <p:grpSpPr>
          <a:xfrm>
            <a:off x="2425681" y="2050319"/>
            <a:ext cx="698104" cy="698208"/>
            <a:chOff x="2565073" y="2075876"/>
            <a:chExt cx="672482" cy="672518"/>
          </a:xfrm>
        </p:grpSpPr>
        <p:sp>
          <p:nvSpPr>
            <p:cNvPr id="4674" name="Google Shape;4674;p7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2"/>
          <p:cNvGrpSpPr/>
          <p:nvPr/>
        </p:nvGrpSpPr>
        <p:grpSpPr>
          <a:xfrm>
            <a:off x="5649092" y="3734919"/>
            <a:ext cx="438354" cy="637329"/>
            <a:chOff x="1697726" y="3244179"/>
            <a:chExt cx="788124" cy="1146069"/>
          </a:xfrm>
        </p:grpSpPr>
        <p:sp>
          <p:nvSpPr>
            <p:cNvPr id="4681" name="Google Shape;4681;p7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7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4" name="Google Shape;4684;p72"/>
          <p:cNvGrpSpPr/>
          <p:nvPr/>
        </p:nvGrpSpPr>
        <p:grpSpPr>
          <a:xfrm>
            <a:off x="7650306" y="2063282"/>
            <a:ext cx="799565" cy="670282"/>
            <a:chOff x="7617850" y="2063282"/>
            <a:chExt cx="799565" cy="670282"/>
          </a:xfrm>
        </p:grpSpPr>
        <p:cxnSp>
          <p:nvCxnSpPr>
            <p:cNvPr id="4685" name="Google Shape;4685;p7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6" name="Google Shape;4686;p7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7" name="Google Shape;4687;p7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8" name="Google Shape;4688;p7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9" name="Google Shape;4689;p7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90" name="Google Shape;4690;p7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91" name="Google Shape;4691;p72"/>
            <p:cNvGrpSpPr/>
            <p:nvPr/>
          </p:nvGrpSpPr>
          <p:grpSpPr>
            <a:xfrm>
              <a:off x="7734309" y="2063282"/>
              <a:ext cx="570957" cy="620095"/>
              <a:chOff x="7734309" y="2063282"/>
              <a:chExt cx="570957" cy="620095"/>
            </a:xfrm>
          </p:grpSpPr>
          <p:grpSp>
            <p:nvGrpSpPr>
              <p:cNvPr id="4692" name="Google Shape;4692;p72"/>
              <p:cNvGrpSpPr/>
              <p:nvPr/>
            </p:nvGrpSpPr>
            <p:grpSpPr>
              <a:xfrm>
                <a:off x="8031573" y="2063282"/>
                <a:ext cx="273693" cy="620095"/>
                <a:chOff x="8031573" y="2063282"/>
                <a:chExt cx="273693" cy="620095"/>
              </a:xfrm>
            </p:grpSpPr>
            <p:sp>
              <p:nvSpPr>
                <p:cNvPr id="4693" name="Google Shape;4693;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2"/>
              <p:cNvGrpSpPr/>
              <p:nvPr/>
            </p:nvGrpSpPr>
            <p:grpSpPr>
              <a:xfrm flipH="1">
                <a:off x="7734309" y="2063282"/>
                <a:ext cx="273693" cy="620095"/>
                <a:chOff x="8031573" y="2063282"/>
                <a:chExt cx="273693" cy="620095"/>
              </a:xfrm>
            </p:grpSpPr>
            <p:sp>
              <p:nvSpPr>
                <p:cNvPr id="4698" name="Google Shape;4698;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7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72"/>
          <p:cNvGrpSpPr/>
          <p:nvPr/>
        </p:nvGrpSpPr>
        <p:grpSpPr>
          <a:xfrm>
            <a:off x="7836913" y="2916765"/>
            <a:ext cx="602567" cy="601884"/>
            <a:chOff x="1186975" y="238125"/>
            <a:chExt cx="5244275" cy="5238325"/>
          </a:xfrm>
        </p:grpSpPr>
        <p:sp>
          <p:nvSpPr>
            <p:cNvPr id="4705" name="Google Shape;4705;p7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72"/>
          <p:cNvGrpSpPr/>
          <p:nvPr/>
        </p:nvGrpSpPr>
        <p:grpSpPr>
          <a:xfrm>
            <a:off x="3279650" y="2056249"/>
            <a:ext cx="651848" cy="687338"/>
            <a:chOff x="3400515" y="2056248"/>
            <a:chExt cx="698134" cy="735987"/>
          </a:xfrm>
        </p:grpSpPr>
        <p:grpSp>
          <p:nvGrpSpPr>
            <p:cNvPr id="4710" name="Google Shape;4710;p72"/>
            <p:cNvGrpSpPr/>
            <p:nvPr/>
          </p:nvGrpSpPr>
          <p:grpSpPr>
            <a:xfrm>
              <a:off x="3400515" y="2283913"/>
              <a:ext cx="312919" cy="219900"/>
              <a:chOff x="3400515" y="2283913"/>
              <a:chExt cx="312919" cy="219900"/>
            </a:xfrm>
          </p:grpSpPr>
          <p:sp>
            <p:nvSpPr>
              <p:cNvPr id="4711" name="Google Shape;4711;p7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2" name="Google Shape;4712;p7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13" name="Google Shape;4713;p72"/>
            <p:cNvGrpSpPr/>
            <p:nvPr/>
          </p:nvGrpSpPr>
          <p:grpSpPr>
            <a:xfrm>
              <a:off x="3547823" y="2461089"/>
              <a:ext cx="219900" cy="331146"/>
              <a:chOff x="3547823" y="2461089"/>
              <a:chExt cx="219900" cy="331146"/>
            </a:xfrm>
          </p:grpSpPr>
          <p:sp>
            <p:nvSpPr>
              <p:cNvPr id="4714" name="Google Shape;4714;p7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5" name="Google Shape;4715;p7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16" name="Google Shape;4716;p72"/>
            <p:cNvGrpSpPr/>
            <p:nvPr/>
          </p:nvGrpSpPr>
          <p:grpSpPr>
            <a:xfrm>
              <a:off x="3734138" y="2461089"/>
              <a:ext cx="219900" cy="331146"/>
              <a:chOff x="3734138" y="2461089"/>
              <a:chExt cx="219900" cy="331146"/>
            </a:xfrm>
          </p:grpSpPr>
          <p:sp>
            <p:nvSpPr>
              <p:cNvPr id="4717" name="Google Shape;4717;p7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8" name="Google Shape;4718;p7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19" name="Google Shape;4719;p72"/>
            <p:cNvGrpSpPr/>
            <p:nvPr/>
          </p:nvGrpSpPr>
          <p:grpSpPr>
            <a:xfrm>
              <a:off x="3787560" y="2281742"/>
              <a:ext cx="311089" cy="219900"/>
              <a:chOff x="3787560" y="2281742"/>
              <a:chExt cx="311089" cy="219900"/>
            </a:xfrm>
          </p:grpSpPr>
          <p:sp>
            <p:nvSpPr>
              <p:cNvPr id="4720" name="Google Shape;4720;p7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1" name="Google Shape;4721;p7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22" name="Google Shape;4722;p72"/>
            <p:cNvGrpSpPr/>
            <p:nvPr/>
          </p:nvGrpSpPr>
          <p:grpSpPr>
            <a:xfrm>
              <a:off x="3637290" y="2056248"/>
              <a:ext cx="219900" cy="330736"/>
              <a:chOff x="3637290" y="2056248"/>
              <a:chExt cx="219900" cy="330736"/>
            </a:xfrm>
          </p:grpSpPr>
          <p:sp>
            <p:nvSpPr>
              <p:cNvPr id="4723" name="Google Shape;4723;p7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24" name="Google Shape;4724;p7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25" name="Google Shape;4725;p72"/>
          <p:cNvGrpSpPr/>
          <p:nvPr/>
        </p:nvGrpSpPr>
        <p:grpSpPr>
          <a:xfrm>
            <a:off x="2571356" y="2926255"/>
            <a:ext cx="1268144" cy="592394"/>
            <a:chOff x="238125" y="1188750"/>
            <a:chExt cx="7140450" cy="3335550"/>
          </a:xfrm>
        </p:grpSpPr>
        <p:sp>
          <p:nvSpPr>
            <p:cNvPr id="4726" name="Google Shape;4726;p7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72"/>
          <p:cNvGrpSpPr/>
          <p:nvPr/>
        </p:nvGrpSpPr>
        <p:grpSpPr>
          <a:xfrm>
            <a:off x="6679257" y="2928410"/>
            <a:ext cx="1053944" cy="590147"/>
            <a:chOff x="238125" y="1335475"/>
            <a:chExt cx="5418735" cy="3034175"/>
          </a:xfrm>
        </p:grpSpPr>
        <p:sp>
          <p:nvSpPr>
            <p:cNvPr id="4732" name="Google Shape;4732;p7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72"/>
          <p:cNvGrpSpPr/>
          <p:nvPr/>
        </p:nvGrpSpPr>
        <p:grpSpPr>
          <a:xfrm>
            <a:off x="4110066" y="3733309"/>
            <a:ext cx="1268207" cy="638939"/>
            <a:chOff x="3967651" y="3645904"/>
            <a:chExt cx="1479304" cy="745292"/>
          </a:xfrm>
        </p:grpSpPr>
        <p:grpSp>
          <p:nvGrpSpPr>
            <p:cNvPr id="4736" name="Google Shape;4736;p72"/>
            <p:cNvGrpSpPr/>
            <p:nvPr/>
          </p:nvGrpSpPr>
          <p:grpSpPr>
            <a:xfrm>
              <a:off x="3967651" y="4009026"/>
              <a:ext cx="1479304" cy="382170"/>
              <a:chOff x="3967651" y="4009026"/>
              <a:chExt cx="1479304" cy="382170"/>
            </a:xfrm>
          </p:grpSpPr>
          <p:grpSp>
            <p:nvGrpSpPr>
              <p:cNvPr id="4737" name="Google Shape;4737;p72"/>
              <p:cNvGrpSpPr/>
              <p:nvPr/>
            </p:nvGrpSpPr>
            <p:grpSpPr>
              <a:xfrm>
                <a:off x="4892216" y="4195630"/>
                <a:ext cx="554739" cy="195566"/>
                <a:chOff x="3604375" y="4892160"/>
                <a:chExt cx="1651500" cy="582215"/>
              </a:xfrm>
            </p:grpSpPr>
            <p:sp>
              <p:nvSpPr>
                <p:cNvPr id="4738" name="Google Shape;4738;p7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2"/>
              <p:cNvGrpSpPr/>
              <p:nvPr/>
            </p:nvGrpSpPr>
            <p:grpSpPr>
              <a:xfrm>
                <a:off x="3967651" y="4146303"/>
                <a:ext cx="579402" cy="244893"/>
                <a:chOff x="851875" y="4745310"/>
                <a:chExt cx="1724925" cy="729065"/>
              </a:xfrm>
            </p:grpSpPr>
            <p:sp>
              <p:nvSpPr>
                <p:cNvPr id="4741" name="Google Shape;4741;p7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2"/>
              <p:cNvGrpSpPr/>
              <p:nvPr/>
            </p:nvGrpSpPr>
            <p:grpSpPr>
              <a:xfrm>
                <a:off x="4460753" y="4009026"/>
                <a:ext cx="493110" cy="382170"/>
                <a:chOff x="2319875" y="4336625"/>
                <a:chExt cx="1468025" cy="1137750"/>
              </a:xfrm>
            </p:grpSpPr>
            <p:sp>
              <p:nvSpPr>
                <p:cNvPr id="4744" name="Google Shape;4744;p7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6" name="Google Shape;4746;p72"/>
            <p:cNvGrpSpPr/>
            <p:nvPr/>
          </p:nvGrpSpPr>
          <p:grpSpPr>
            <a:xfrm>
              <a:off x="4479443" y="3645904"/>
              <a:ext cx="455965" cy="388789"/>
              <a:chOff x="2957425" y="238100"/>
              <a:chExt cx="1910200" cy="1628775"/>
            </a:xfrm>
          </p:grpSpPr>
          <p:sp>
            <p:nvSpPr>
              <p:cNvPr id="4747" name="Google Shape;4747;p7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72"/>
          <p:cNvGrpSpPr/>
          <p:nvPr/>
        </p:nvGrpSpPr>
        <p:grpSpPr>
          <a:xfrm>
            <a:off x="2496179" y="3734510"/>
            <a:ext cx="1243128" cy="637739"/>
            <a:chOff x="2496310" y="3693351"/>
            <a:chExt cx="1342906" cy="688926"/>
          </a:xfrm>
        </p:grpSpPr>
        <p:grpSp>
          <p:nvGrpSpPr>
            <p:cNvPr id="4758" name="Google Shape;4758;p72"/>
            <p:cNvGrpSpPr/>
            <p:nvPr/>
          </p:nvGrpSpPr>
          <p:grpSpPr>
            <a:xfrm>
              <a:off x="2496310" y="3693351"/>
              <a:ext cx="1342906" cy="688875"/>
              <a:chOff x="2496310" y="3693351"/>
              <a:chExt cx="1342906" cy="688875"/>
            </a:xfrm>
          </p:grpSpPr>
          <p:sp>
            <p:nvSpPr>
              <p:cNvPr id="4759" name="Google Shape;4759;p7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5" name="Google Shape;4765;p72"/>
              <p:cNvCxnSpPr>
                <a:stCxn id="476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66" name="Google Shape;4766;p72"/>
              <p:cNvCxnSpPr>
                <a:stCxn id="476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67" name="Google Shape;4767;p72"/>
              <p:cNvCxnSpPr>
                <a:stCxn id="476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68" name="Google Shape;4768;p72"/>
              <p:cNvCxnSpPr>
                <a:stCxn id="476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69" name="Google Shape;4769;p72"/>
              <p:cNvCxnSpPr>
                <a:stCxn id="476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70" name="Google Shape;4770;p72"/>
            <p:cNvGrpSpPr/>
            <p:nvPr/>
          </p:nvGrpSpPr>
          <p:grpSpPr>
            <a:xfrm>
              <a:off x="2675275" y="3930557"/>
              <a:ext cx="1003306" cy="451719"/>
              <a:chOff x="2675275" y="4174282"/>
              <a:chExt cx="1003306" cy="451719"/>
            </a:xfrm>
          </p:grpSpPr>
          <p:sp>
            <p:nvSpPr>
              <p:cNvPr id="4771" name="Google Shape;4771;p7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4" name="Google Shape;4774;p72"/>
          <p:cNvGrpSpPr/>
          <p:nvPr/>
        </p:nvGrpSpPr>
        <p:grpSpPr>
          <a:xfrm>
            <a:off x="1669850" y="1171356"/>
            <a:ext cx="574511" cy="874709"/>
            <a:chOff x="1715404" y="1112080"/>
            <a:chExt cx="642270" cy="977984"/>
          </a:xfrm>
        </p:grpSpPr>
        <p:grpSp>
          <p:nvGrpSpPr>
            <p:cNvPr id="4775" name="Google Shape;4775;p72"/>
            <p:cNvGrpSpPr/>
            <p:nvPr/>
          </p:nvGrpSpPr>
          <p:grpSpPr>
            <a:xfrm>
              <a:off x="1715404" y="1112080"/>
              <a:ext cx="642270" cy="977984"/>
              <a:chOff x="1715404" y="1112080"/>
              <a:chExt cx="642270" cy="977984"/>
            </a:xfrm>
          </p:grpSpPr>
          <p:sp>
            <p:nvSpPr>
              <p:cNvPr id="4776" name="Google Shape;4776;p7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72"/>
            <p:cNvGrpSpPr/>
            <p:nvPr/>
          </p:nvGrpSpPr>
          <p:grpSpPr>
            <a:xfrm>
              <a:off x="1768927" y="1165603"/>
              <a:ext cx="535225" cy="851367"/>
              <a:chOff x="1768927" y="1165603"/>
              <a:chExt cx="535225" cy="851367"/>
            </a:xfrm>
          </p:grpSpPr>
          <p:sp>
            <p:nvSpPr>
              <p:cNvPr id="4779" name="Google Shape;4779;p7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2"/>
            <p:cNvGrpSpPr/>
            <p:nvPr/>
          </p:nvGrpSpPr>
          <p:grpSpPr>
            <a:xfrm>
              <a:off x="1822449" y="1219125"/>
              <a:ext cx="428180" cy="718859"/>
              <a:chOff x="1822449" y="1219125"/>
              <a:chExt cx="428180" cy="718859"/>
            </a:xfrm>
          </p:grpSpPr>
          <p:sp>
            <p:nvSpPr>
              <p:cNvPr id="4782" name="Google Shape;4782;p7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2"/>
            <p:cNvGrpSpPr/>
            <p:nvPr/>
          </p:nvGrpSpPr>
          <p:grpSpPr>
            <a:xfrm>
              <a:off x="1875972" y="1272648"/>
              <a:ext cx="321135" cy="586939"/>
              <a:chOff x="1875972" y="1272648"/>
              <a:chExt cx="321135" cy="586939"/>
            </a:xfrm>
          </p:grpSpPr>
          <p:sp>
            <p:nvSpPr>
              <p:cNvPr id="4785" name="Google Shape;4785;p7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7" name="Google Shape;4787;p72"/>
          <p:cNvGrpSpPr/>
          <p:nvPr/>
        </p:nvGrpSpPr>
        <p:grpSpPr>
          <a:xfrm>
            <a:off x="7777011" y="3728078"/>
            <a:ext cx="293855" cy="644170"/>
            <a:chOff x="241025" y="3151575"/>
            <a:chExt cx="293855" cy="644170"/>
          </a:xfrm>
        </p:grpSpPr>
        <p:sp>
          <p:nvSpPr>
            <p:cNvPr id="4788" name="Google Shape;4788;p7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72"/>
          <p:cNvGrpSpPr/>
          <p:nvPr/>
        </p:nvGrpSpPr>
        <p:grpSpPr>
          <a:xfrm>
            <a:off x="724994" y="2928078"/>
            <a:ext cx="1779649" cy="591620"/>
            <a:chOff x="246070" y="1983375"/>
            <a:chExt cx="1855347" cy="616849"/>
          </a:xfrm>
        </p:grpSpPr>
        <p:sp>
          <p:nvSpPr>
            <p:cNvPr id="4791" name="Google Shape;4791;p7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72"/>
          <p:cNvGrpSpPr/>
          <p:nvPr/>
        </p:nvGrpSpPr>
        <p:grpSpPr>
          <a:xfrm>
            <a:off x="2335861" y="1171356"/>
            <a:ext cx="711055" cy="745993"/>
            <a:chOff x="2496269" y="1171698"/>
            <a:chExt cx="761953" cy="799392"/>
          </a:xfrm>
        </p:grpSpPr>
        <p:grpSp>
          <p:nvGrpSpPr>
            <p:cNvPr id="4801" name="Google Shape;4801;p72"/>
            <p:cNvGrpSpPr/>
            <p:nvPr/>
          </p:nvGrpSpPr>
          <p:grpSpPr>
            <a:xfrm>
              <a:off x="2496269" y="1171698"/>
              <a:ext cx="761953" cy="723022"/>
              <a:chOff x="2496269" y="1171698"/>
              <a:chExt cx="761953" cy="723022"/>
            </a:xfrm>
          </p:grpSpPr>
          <p:sp>
            <p:nvSpPr>
              <p:cNvPr id="4802" name="Google Shape;4802;p7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4" name="Google Shape;4804;p72"/>
              <p:cNvGrpSpPr/>
              <p:nvPr/>
            </p:nvGrpSpPr>
            <p:grpSpPr>
              <a:xfrm>
                <a:off x="2496269" y="1171698"/>
                <a:ext cx="761953" cy="723022"/>
                <a:chOff x="2496269" y="1120652"/>
                <a:chExt cx="761953" cy="723022"/>
              </a:xfrm>
            </p:grpSpPr>
            <p:grpSp>
              <p:nvGrpSpPr>
                <p:cNvPr id="4805" name="Google Shape;4805;p72"/>
                <p:cNvGrpSpPr/>
                <p:nvPr/>
              </p:nvGrpSpPr>
              <p:grpSpPr>
                <a:xfrm>
                  <a:off x="2496269" y="1120652"/>
                  <a:ext cx="761953" cy="723022"/>
                  <a:chOff x="2496269" y="1120652"/>
                  <a:chExt cx="761953" cy="723022"/>
                </a:xfrm>
              </p:grpSpPr>
              <p:grpSp>
                <p:nvGrpSpPr>
                  <p:cNvPr id="4806" name="Google Shape;4806;p72"/>
                  <p:cNvGrpSpPr/>
                  <p:nvPr/>
                </p:nvGrpSpPr>
                <p:grpSpPr>
                  <a:xfrm>
                    <a:off x="2496269" y="1304589"/>
                    <a:ext cx="407089" cy="305057"/>
                    <a:chOff x="2496269" y="1304589"/>
                    <a:chExt cx="407089" cy="305057"/>
                  </a:xfrm>
                </p:grpSpPr>
                <p:sp>
                  <p:nvSpPr>
                    <p:cNvPr id="4807" name="Google Shape;4807;p7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72"/>
                  <p:cNvGrpSpPr/>
                  <p:nvPr/>
                </p:nvGrpSpPr>
                <p:grpSpPr>
                  <a:xfrm>
                    <a:off x="2586468" y="1493376"/>
                    <a:ext cx="358850" cy="349656"/>
                    <a:chOff x="2586468" y="1493376"/>
                    <a:chExt cx="358850" cy="349656"/>
                  </a:xfrm>
                </p:grpSpPr>
                <p:sp>
                  <p:nvSpPr>
                    <p:cNvPr id="4810" name="Google Shape;4810;p7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2"/>
                  <p:cNvGrpSpPr/>
                  <p:nvPr/>
                </p:nvGrpSpPr>
                <p:grpSpPr>
                  <a:xfrm>
                    <a:off x="2807939" y="1494024"/>
                    <a:ext cx="358857" cy="349650"/>
                    <a:chOff x="2807939" y="1494024"/>
                    <a:chExt cx="358857" cy="349650"/>
                  </a:xfrm>
                </p:grpSpPr>
                <p:sp>
                  <p:nvSpPr>
                    <p:cNvPr id="4813" name="Google Shape;4813;p7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72"/>
                  <p:cNvGrpSpPr/>
                  <p:nvPr/>
                </p:nvGrpSpPr>
                <p:grpSpPr>
                  <a:xfrm>
                    <a:off x="2851133" y="1305635"/>
                    <a:ext cx="407089" cy="305057"/>
                    <a:chOff x="2851133" y="1305635"/>
                    <a:chExt cx="407089" cy="305057"/>
                  </a:xfrm>
                </p:grpSpPr>
                <p:sp>
                  <p:nvSpPr>
                    <p:cNvPr id="4816" name="Google Shape;4816;p7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2"/>
                  <p:cNvGrpSpPr/>
                  <p:nvPr/>
                </p:nvGrpSpPr>
                <p:grpSpPr>
                  <a:xfrm>
                    <a:off x="2727495" y="1120652"/>
                    <a:ext cx="300271" cy="396358"/>
                    <a:chOff x="2727495" y="1120652"/>
                    <a:chExt cx="300271" cy="396358"/>
                  </a:xfrm>
                </p:grpSpPr>
                <p:sp>
                  <p:nvSpPr>
                    <p:cNvPr id="4819" name="Google Shape;4819;p7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1" name="Google Shape;4821;p72"/>
                <p:cNvGrpSpPr/>
                <p:nvPr/>
              </p:nvGrpSpPr>
              <p:grpSpPr>
                <a:xfrm>
                  <a:off x="2722305" y="1350460"/>
                  <a:ext cx="308357" cy="308344"/>
                  <a:chOff x="2722305" y="1350460"/>
                  <a:chExt cx="308357" cy="308344"/>
                </a:xfrm>
              </p:grpSpPr>
              <p:sp>
                <p:nvSpPr>
                  <p:cNvPr id="4822" name="Google Shape;4822;p7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72"/>
                  <p:cNvGrpSpPr/>
                  <p:nvPr/>
                </p:nvGrpSpPr>
                <p:grpSpPr>
                  <a:xfrm>
                    <a:off x="2725064" y="1364529"/>
                    <a:ext cx="297954" cy="280182"/>
                    <a:chOff x="2725064" y="1364529"/>
                    <a:chExt cx="297954" cy="280182"/>
                  </a:xfrm>
                </p:grpSpPr>
                <p:sp>
                  <p:nvSpPr>
                    <p:cNvPr id="4824" name="Google Shape;4824;p7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29" name="Google Shape;4829;p7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2"/>
          <p:cNvGrpSpPr/>
          <p:nvPr/>
        </p:nvGrpSpPr>
        <p:grpSpPr>
          <a:xfrm>
            <a:off x="3924561" y="2927462"/>
            <a:ext cx="1569144" cy="591015"/>
            <a:chOff x="3820100" y="3023049"/>
            <a:chExt cx="1303926" cy="491162"/>
          </a:xfrm>
        </p:grpSpPr>
        <p:grpSp>
          <p:nvGrpSpPr>
            <p:cNvPr id="4835" name="Google Shape;4835;p72"/>
            <p:cNvGrpSpPr/>
            <p:nvPr/>
          </p:nvGrpSpPr>
          <p:grpSpPr>
            <a:xfrm>
              <a:off x="3820100" y="3023072"/>
              <a:ext cx="1303926" cy="491139"/>
              <a:chOff x="3820100" y="3023072"/>
              <a:chExt cx="1303926" cy="491139"/>
            </a:xfrm>
          </p:grpSpPr>
          <p:sp>
            <p:nvSpPr>
              <p:cNvPr id="4836" name="Google Shape;4836;p7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2"/>
            <p:cNvGrpSpPr/>
            <p:nvPr/>
          </p:nvGrpSpPr>
          <p:grpSpPr>
            <a:xfrm>
              <a:off x="4132439" y="3023645"/>
              <a:ext cx="393633" cy="177096"/>
              <a:chOff x="4132439" y="3023645"/>
              <a:chExt cx="393633" cy="177096"/>
            </a:xfrm>
          </p:grpSpPr>
          <p:sp>
            <p:nvSpPr>
              <p:cNvPr id="4839" name="Google Shape;4839;p7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2"/>
            <p:cNvGrpSpPr/>
            <p:nvPr/>
          </p:nvGrpSpPr>
          <p:grpSpPr>
            <a:xfrm>
              <a:off x="3921811" y="3023049"/>
              <a:ext cx="1002397" cy="388943"/>
              <a:chOff x="3921811" y="3023049"/>
              <a:chExt cx="1002397" cy="388943"/>
            </a:xfrm>
          </p:grpSpPr>
          <p:sp>
            <p:nvSpPr>
              <p:cNvPr id="4842" name="Google Shape;4842;p7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2"/>
            <p:cNvGrpSpPr/>
            <p:nvPr/>
          </p:nvGrpSpPr>
          <p:grpSpPr>
            <a:xfrm>
              <a:off x="4023645" y="3023049"/>
              <a:ext cx="683032" cy="286722"/>
              <a:chOff x="4023645" y="3023049"/>
              <a:chExt cx="683032" cy="286722"/>
            </a:xfrm>
          </p:grpSpPr>
          <p:sp>
            <p:nvSpPr>
              <p:cNvPr id="4845" name="Google Shape;4845;p7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7" name="Google Shape;4847;p72"/>
          <p:cNvGrpSpPr/>
          <p:nvPr/>
        </p:nvGrpSpPr>
        <p:grpSpPr>
          <a:xfrm>
            <a:off x="1556683" y="2054307"/>
            <a:ext cx="713522" cy="688025"/>
            <a:chOff x="1706078" y="2092648"/>
            <a:chExt cx="660913" cy="637296"/>
          </a:xfrm>
        </p:grpSpPr>
        <p:sp>
          <p:nvSpPr>
            <p:cNvPr id="4848" name="Google Shape;4848;p7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9" name="Google Shape;4849;p72"/>
            <p:cNvGrpSpPr/>
            <p:nvPr/>
          </p:nvGrpSpPr>
          <p:grpSpPr>
            <a:xfrm>
              <a:off x="1706078" y="2092648"/>
              <a:ext cx="660913" cy="575241"/>
              <a:chOff x="1706078" y="2092648"/>
              <a:chExt cx="660913" cy="575241"/>
            </a:xfrm>
          </p:grpSpPr>
          <p:sp>
            <p:nvSpPr>
              <p:cNvPr id="4850" name="Google Shape;4850;p7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72"/>
          <p:cNvGrpSpPr/>
          <p:nvPr/>
        </p:nvGrpSpPr>
        <p:grpSpPr>
          <a:xfrm>
            <a:off x="6318542" y="1171856"/>
            <a:ext cx="1317459" cy="684168"/>
            <a:chOff x="238125" y="999450"/>
            <a:chExt cx="7140700" cy="3708225"/>
          </a:xfrm>
        </p:grpSpPr>
        <p:sp>
          <p:nvSpPr>
            <p:cNvPr id="4854" name="Google Shape;4854;p7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6" name="Shape 4866"/>
        <p:cNvGrpSpPr/>
        <p:nvPr/>
      </p:nvGrpSpPr>
      <p:grpSpPr>
        <a:xfrm>
          <a:off x="0" y="0"/>
          <a:ext cx="0" cy="0"/>
          <a:chOff x="0" y="0"/>
          <a:chExt cx="0" cy="0"/>
        </a:xfrm>
      </p:grpSpPr>
      <p:grpSp>
        <p:nvGrpSpPr>
          <p:cNvPr id="4867" name="Google Shape;4867;p73"/>
          <p:cNvGrpSpPr/>
          <p:nvPr/>
        </p:nvGrpSpPr>
        <p:grpSpPr>
          <a:xfrm>
            <a:off x="729238" y="1179665"/>
            <a:ext cx="1636117" cy="1526144"/>
            <a:chOff x="729238" y="1179665"/>
            <a:chExt cx="1636117" cy="1526144"/>
          </a:xfrm>
        </p:grpSpPr>
        <p:grpSp>
          <p:nvGrpSpPr>
            <p:cNvPr id="4868" name="Google Shape;4868;p73"/>
            <p:cNvGrpSpPr/>
            <p:nvPr/>
          </p:nvGrpSpPr>
          <p:grpSpPr>
            <a:xfrm>
              <a:off x="729238" y="1179665"/>
              <a:ext cx="80700" cy="1526144"/>
              <a:chOff x="729238" y="1179665"/>
              <a:chExt cx="80700" cy="1526144"/>
            </a:xfrm>
          </p:grpSpPr>
          <p:sp>
            <p:nvSpPr>
              <p:cNvPr id="4869" name="Google Shape;4869;p7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3"/>
            <p:cNvGrpSpPr/>
            <p:nvPr/>
          </p:nvGrpSpPr>
          <p:grpSpPr>
            <a:xfrm>
              <a:off x="903098" y="1179665"/>
              <a:ext cx="80700" cy="1526144"/>
              <a:chOff x="903098" y="1179665"/>
              <a:chExt cx="80700" cy="1526144"/>
            </a:xfrm>
          </p:grpSpPr>
          <p:sp>
            <p:nvSpPr>
              <p:cNvPr id="4880" name="Google Shape;4880;p7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73"/>
            <p:cNvGrpSpPr/>
            <p:nvPr/>
          </p:nvGrpSpPr>
          <p:grpSpPr>
            <a:xfrm>
              <a:off x="1076958" y="1179665"/>
              <a:ext cx="80700" cy="1526144"/>
              <a:chOff x="1076958" y="1179665"/>
              <a:chExt cx="80700" cy="1526144"/>
            </a:xfrm>
          </p:grpSpPr>
          <p:sp>
            <p:nvSpPr>
              <p:cNvPr id="4891" name="Google Shape;4891;p7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73"/>
            <p:cNvGrpSpPr/>
            <p:nvPr/>
          </p:nvGrpSpPr>
          <p:grpSpPr>
            <a:xfrm>
              <a:off x="1247707" y="1179665"/>
              <a:ext cx="80700" cy="1526144"/>
              <a:chOff x="1247707" y="1179665"/>
              <a:chExt cx="80700" cy="1526144"/>
            </a:xfrm>
          </p:grpSpPr>
          <p:sp>
            <p:nvSpPr>
              <p:cNvPr id="4902" name="Google Shape;4902;p7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73"/>
            <p:cNvGrpSpPr/>
            <p:nvPr/>
          </p:nvGrpSpPr>
          <p:grpSpPr>
            <a:xfrm>
              <a:off x="1421567" y="1179665"/>
              <a:ext cx="80700" cy="1526144"/>
              <a:chOff x="1421567" y="1179665"/>
              <a:chExt cx="80700" cy="1526144"/>
            </a:xfrm>
          </p:grpSpPr>
          <p:sp>
            <p:nvSpPr>
              <p:cNvPr id="4913" name="Google Shape;4913;p7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3"/>
            <p:cNvGrpSpPr/>
            <p:nvPr/>
          </p:nvGrpSpPr>
          <p:grpSpPr>
            <a:xfrm>
              <a:off x="1592327" y="1179665"/>
              <a:ext cx="80700" cy="1526144"/>
              <a:chOff x="1592327" y="1179665"/>
              <a:chExt cx="80700" cy="1526144"/>
            </a:xfrm>
          </p:grpSpPr>
          <p:sp>
            <p:nvSpPr>
              <p:cNvPr id="4924" name="Google Shape;4924;p7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3"/>
            <p:cNvGrpSpPr/>
            <p:nvPr/>
          </p:nvGrpSpPr>
          <p:grpSpPr>
            <a:xfrm>
              <a:off x="1766187" y="1179665"/>
              <a:ext cx="80700" cy="1526144"/>
              <a:chOff x="1766187" y="1179665"/>
              <a:chExt cx="80700" cy="1526144"/>
            </a:xfrm>
          </p:grpSpPr>
          <p:sp>
            <p:nvSpPr>
              <p:cNvPr id="4935" name="Google Shape;4935;p7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73"/>
            <p:cNvGrpSpPr/>
            <p:nvPr/>
          </p:nvGrpSpPr>
          <p:grpSpPr>
            <a:xfrm>
              <a:off x="1936935" y="1179665"/>
              <a:ext cx="80700" cy="1526144"/>
              <a:chOff x="1936935" y="1179665"/>
              <a:chExt cx="80700" cy="1526144"/>
            </a:xfrm>
          </p:grpSpPr>
          <p:sp>
            <p:nvSpPr>
              <p:cNvPr id="4946" name="Google Shape;4946;p7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3"/>
            <p:cNvGrpSpPr/>
            <p:nvPr/>
          </p:nvGrpSpPr>
          <p:grpSpPr>
            <a:xfrm>
              <a:off x="2110795" y="1179665"/>
              <a:ext cx="80700" cy="1526144"/>
              <a:chOff x="2110795" y="1179665"/>
              <a:chExt cx="80700" cy="1526144"/>
            </a:xfrm>
          </p:grpSpPr>
          <p:sp>
            <p:nvSpPr>
              <p:cNvPr id="4957" name="Google Shape;4957;p7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3"/>
            <p:cNvGrpSpPr/>
            <p:nvPr/>
          </p:nvGrpSpPr>
          <p:grpSpPr>
            <a:xfrm>
              <a:off x="2284655" y="1179665"/>
              <a:ext cx="80700" cy="1526144"/>
              <a:chOff x="2284655" y="1179665"/>
              <a:chExt cx="80700" cy="1526144"/>
            </a:xfrm>
          </p:grpSpPr>
          <p:sp>
            <p:nvSpPr>
              <p:cNvPr id="4968" name="Google Shape;4968;p7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8" name="Google Shape;4978;p73"/>
          <p:cNvGrpSpPr/>
          <p:nvPr/>
        </p:nvGrpSpPr>
        <p:grpSpPr>
          <a:xfrm>
            <a:off x="2623904" y="1198803"/>
            <a:ext cx="1364248" cy="1102133"/>
            <a:chOff x="2623904" y="1198803"/>
            <a:chExt cx="1364248" cy="1102133"/>
          </a:xfrm>
        </p:grpSpPr>
        <p:grpSp>
          <p:nvGrpSpPr>
            <p:cNvPr id="4979" name="Google Shape;4979;p73"/>
            <p:cNvGrpSpPr/>
            <p:nvPr/>
          </p:nvGrpSpPr>
          <p:grpSpPr>
            <a:xfrm>
              <a:off x="2623907" y="1198803"/>
              <a:ext cx="1364245" cy="273000"/>
              <a:chOff x="2623907" y="1198803"/>
              <a:chExt cx="1364245" cy="273000"/>
            </a:xfrm>
          </p:grpSpPr>
          <p:sp>
            <p:nvSpPr>
              <p:cNvPr id="4980" name="Google Shape;4980;p7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73"/>
            <p:cNvGrpSpPr/>
            <p:nvPr/>
          </p:nvGrpSpPr>
          <p:grpSpPr>
            <a:xfrm>
              <a:off x="2623904" y="1476964"/>
              <a:ext cx="1364245" cy="273000"/>
              <a:chOff x="2623904" y="1476964"/>
              <a:chExt cx="1364245" cy="273000"/>
            </a:xfrm>
          </p:grpSpPr>
          <p:sp>
            <p:nvSpPr>
              <p:cNvPr id="4986" name="Google Shape;4986;p7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3"/>
            <p:cNvGrpSpPr/>
            <p:nvPr/>
          </p:nvGrpSpPr>
          <p:grpSpPr>
            <a:xfrm>
              <a:off x="2623907" y="1749775"/>
              <a:ext cx="1364245" cy="273000"/>
              <a:chOff x="2623907" y="1749775"/>
              <a:chExt cx="1364245" cy="273000"/>
            </a:xfrm>
          </p:grpSpPr>
          <p:sp>
            <p:nvSpPr>
              <p:cNvPr id="4992" name="Google Shape;4992;p7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3"/>
            <p:cNvGrpSpPr/>
            <p:nvPr/>
          </p:nvGrpSpPr>
          <p:grpSpPr>
            <a:xfrm>
              <a:off x="2623904" y="2027936"/>
              <a:ext cx="1364245" cy="273000"/>
              <a:chOff x="2623904" y="2027936"/>
              <a:chExt cx="1364245" cy="273000"/>
            </a:xfrm>
          </p:grpSpPr>
          <p:sp>
            <p:nvSpPr>
              <p:cNvPr id="4998" name="Google Shape;4998;p7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3" name="Google Shape;5003;p73"/>
          <p:cNvGrpSpPr/>
          <p:nvPr/>
        </p:nvGrpSpPr>
        <p:grpSpPr>
          <a:xfrm>
            <a:off x="2613365" y="2657876"/>
            <a:ext cx="1387541" cy="159124"/>
            <a:chOff x="3200660" y="2180272"/>
            <a:chExt cx="2563824" cy="378237"/>
          </a:xfrm>
        </p:grpSpPr>
        <p:sp>
          <p:nvSpPr>
            <p:cNvPr id="5004" name="Google Shape;5004;p7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3"/>
          <p:cNvGrpSpPr/>
          <p:nvPr/>
        </p:nvGrpSpPr>
        <p:grpSpPr>
          <a:xfrm>
            <a:off x="2609890" y="2935640"/>
            <a:ext cx="1390502" cy="159625"/>
            <a:chOff x="3530150" y="2790075"/>
            <a:chExt cx="1962600" cy="225300"/>
          </a:xfrm>
        </p:grpSpPr>
        <p:sp>
          <p:nvSpPr>
            <p:cNvPr id="5023" name="Google Shape;5023;p7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3"/>
          <p:cNvGrpSpPr/>
          <p:nvPr/>
        </p:nvGrpSpPr>
        <p:grpSpPr>
          <a:xfrm>
            <a:off x="2609948" y="3213905"/>
            <a:ext cx="1411629" cy="154175"/>
            <a:chOff x="3558802" y="4011244"/>
            <a:chExt cx="1866000" cy="111600"/>
          </a:xfrm>
        </p:grpSpPr>
        <p:sp>
          <p:nvSpPr>
            <p:cNvPr id="5026" name="Google Shape;5026;p7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3"/>
          <p:cNvGrpSpPr/>
          <p:nvPr/>
        </p:nvGrpSpPr>
        <p:grpSpPr>
          <a:xfrm>
            <a:off x="2610235" y="2419475"/>
            <a:ext cx="1383503" cy="119761"/>
            <a:chOff x="3465975" y="2270258"/>
            <a:chExt cx="1986364" cy="171947"/>
          </a:xfrm>
        </p:grpSpPr>
        <p:sp>
          <p:nvSpPr>
            <p:cNvPr id="5029" name="Google Shape;5029;p7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3"/>
          <p:cNvGrpSpPr/>
          <p:nvPr/>
        </p:nvGrpSpPr>
        <p:grpSpPr>
          <a:xfrm>
            <a:off x="2621243" y="3783248"/>
            <a:ext cx="1369531" cy="195460"/>
            <a:chOff x="723300" y="4253549"/>
            <a:chExt cx="2276482" cy="324900"/>
          </a:xfrm>
        </p:grpSpPr>
        <p:sp>
          <p:nvSpPr>
            <p:cNvPr id="5038" name="Google Shape;5038;p7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3"/>
          <p:cNvGrpSpPr/>
          <p:nvPr/>
        </p:nvGrpSpPr>
        <p:grpSpPr>
          <a:xfrm>
            <a:off x="2610803" y="3484489"/>
            <a:ext cx="1389066" cy="180119"/>
            <a:chOff x="705948" y="3788465"/>
            <a:chExt cx="2308953" cy="299400"/>
          </a:xfrm>
        </p:grpSpPr>
        <p:sp>
          <p:nvSpPr>
            <p:cNvPr id="5044" name="Google Shape;5044;p7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3"/>
          <p:cNvGrpSpPr/>
          <p:nvPr/>
        </p:nvGrpSpPr>
        <p:grpSpPr>
          <a:xfrm>
            <a:off x="4207794" y="2088443"/>
            <a:ext cx="1433821" cy="191501"/>
            <a:chOff x="4273350" y="2088443"/>
            <a:chExt cx="1433821" cy="191501"/>
          </a:xfrm>
        </p:grpSpPr>
        <p:grpSp>
          <p:nvGrpSpPr>
            <p:cNvPr id="5050" name="Google Shape;5050;p73"/>
            <p:cNvGrpSpPr/>
            <p:nvPr/>
          </p:nvGrpSpPr>
          <p:grpSpPr>
            <a:xfrm>
              <a:off x="4273350" y="2088443"/>
              <a:ext cx="1433821" cy="0"/>
              <a:chOff x="5224975" y="2962250"/>
              <a:chExt cx="1544400" cy="0"/>
            </a:xfrm>
          </p:grpSpPr>
          <p:cxnSp>
            <p:nvCxnSpPr>
              <p:cNvPr id="5051" name="Google Shape;5051;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52" name="Google Shape;5052;p7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53" name="Google Shape;5053;p73"/>
            <p:cNvGrpSpPr/>
            <p:nvPr/>
          </p:nvGrpSpPr>
          <p:grpSpPr>
            <a:xfrm>
              <a:off x="4273350" y="2279944"/>
              <a:ext cx="1433821" cy="0"/>
              <a:chOff x="5224975" y="2962250"/>
              <a:chExt cx="1544400" cy="0"/>
            </a:xfrm>
          </p:grpSpPr>
          <p:cxnSp>
            <p:nvCxnSpPr>
              <p:cNvPr id="5054" name="Google Shape;5054;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55" name="Google Shape;5055;p7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56" name="Google Shape;5056;p73"/>
          <p:cNvGrpSpPr/>
          <p:nvPr/>
        </p:nvGrpSpPr>
        <p:grpSpPr>
          <a:xfrm>
            <a:off x="2658741" y="4097347"/>
            <a:ext cx="1304609" cy="294074"/>
            <a:chOff x="2658741" y="4097347"/>
            <a:chExt cx="1304609" cy="294074"/>
          </a:xfrm>
        </p:grpSpPr>
        <p:grpSp>
          <p:nvGrpSpPr>
            <p:cNvPr id="5057" name="Google Shape;5057;p73"/>
            <p:cNvGrpSpPr/>
            <p:nvPr/>
          </p:nvGrpSpPr>
          <p:grpSpPr>
            <a:xfrm>
              <a:off x="2658741" y="4097347"/>
              <a:ext cx="118572" cy="294074"/>
              <a:chOff x="3343310" y="4475555"/>
              <a:chExt cx="127717" cy="316753"/>
            </a:xfrm>
          </p:grpSpPr>
          <p:sp>
            <p:nvSpPr>
              <p:cNvPr id="5058" name="Google Shape;5058;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3"/>
            <p:cNvGrpSpPr/>
            <p:nvPr/>
          </p:nvGrpSpPr>
          <p:grpSpPr>
            <a:xfrm>
              <a:off x="3815519" y="4098388"/>
              <a:ext cx="147831" cy="291991"/>
              <a:chOff x="3527539" y="4476677"/>
              <a:chExt cx="159232" cy="314510"/>
            </a:xfrm>
          </p:grpSpPr>
          <p:sp>
            <p:nvSpPr>
              <p:cNvPr id="5061" name="Google Shape;5061;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3"/>
            <p:cNvGrpSpPr/>
            <p:nvPr/>
          </p:nvGrpSpPr>
          <p:grpSpPr>
            <a:xfrm>
              <a:off x="3511696" y="4098388"/>
              <a:ext cx="147831" cy="291991"/>
              <a:chOff x="3527539" y="4476677"/>
              <a:chExt cx="159232" cy="314510"/>
            </a:xfrm>
          </p:grpSpPr>
          <p:sp>
            <p:nvSpPr>
              <p:cNvPr id="5064" name="Google Shape;5064;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3"/>
            <p:cNvGrpSpPr/>
            <p:nvPr/>
          </p:nvGrpSpPr>
          <p:grpSpPr>
            <a:xfrm>
              <a:off x="3207874" y="4098388"/>
              <a:ext cx="147831" cy="291991"/>
              <a:chOff x="3527539" y="4476677"/>
              <a:chExt cx="159232" cy="314510"/>
            </a:xfrm>
          </p:grpSpPr>
          <p:sp>
            <p:nvSpPr>
              <p:cNvPr id="5067" name="Google Shape;5067;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3"/>
            <p:cNvGrpSpPr/>
            <p:nvPr/>
          </p:nvGrpSpPr>
          <p:grpSpPr>
            <a:xfrm>
              <a:off x="2933305" y="4097347"/>
              <a:ext cx="118572" cy="294074"/>
              <a:chOff x="3343310" y="4475555"/>
              <a:chExt cx="127717" cy="316753"/>
            </a:xfrm>
          </p:grpSpPr>
          <p:sp>
            <p:nvSpPr>
              <p:cNvPr id="5070" name="Google Shape;5070;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2" name="Google Shape;5072;p73"/>
          <p:cNvGrpSpPr/>
          <p:nvPr/>
        </p:nvGrpSpPr>
        <p:grpSpPr>
          <a:xfrm>
            <a:off x="4209349" y="1176041"/>
            <a:ext cx="1430711" cy="751237"/>
            <a:chOff x="5159450" y="1919950"/>
            <a:chExt cx="1541050" cy="862500"/>
          </a:xfrm>
        </p:grpSpPr>
        <p:sp>
          <p:nvSpPr>
            <p:cNvPr id="5073" name="Google Shape;5073;p7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74" name="Google Shape;5074;p73"/>
            <p:cNvGrpSpPr/>
            <p:nvPr/>
          </p:nvGrpSpPr>
          <p:grpSpPr>
            <a:xfrm>
              <a:off x="5159450" y="1919950"/>
              <a:ext cx="1541050" cy="862500"/>
              <a:chOff x="5159450" y="1919950"/>
              <a:chExt cx="1541050" cy="862500"/>
            </a:xfrm>
          </p:grpSpPr>
          <p:cxnSp>
            <p:nvCxnSpPr>
              <p:cNvPr id="5075" name="Google Shape;5075;p7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76" name="Google Shape;5076;p7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77" name="Google Shape;5077;p73"/>
          <p:cNvGrpSpPr/>
          <p:nvPr/>
        </p:nvGrpSpPr>
        <p:grpSpPr>
          <a:xfrm>
            <a:off x="4257486" y="2439811"/>
            <a:ext cx="1334436" cy="967914"/>
            <a:chOff x="4294923" y="2439811"/>
            <a:chExt cx="1334436" cy="967914"/>
          </a:xfrm>
        </p:grpSpPr>
        <p:grpSp>
          <p:nvGrpSpPr>
            <p:cNvPr id="5078" name="Google Shape;5078;p73"/>
            <p:cNvGrpSpPr/>
            <p:nvPr/>
          </p:nvGrpSpPr>
          <p:grpSpPr>
            <a:xfrm>
              <a:off x="4960455" y="2469658"/>
              <a:ext cx="668904" cy="885524"/>
              <a:chOff x="4960455" y="2469658"/>
              <a:chExt cx="668904" cy="885524"/>
            </a:xfrm>
          </p:grpSpPr>
          <p:sp>
            <p:nvSpPr>
              <p:cNvPr id="5079" name="Google Shape;5079;p7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73"/>
            <p:cNvGrpSpPr/>
            <p:nvPr/>
          </p:nvGrpSpPr>
          <p:grpSpPr>
            <a:xfrm>
              <a:off x="4294923" y="2469658"/>
              <a:ext cx="668951" cy="885524"/>
              <a:chOff x="4294923" y="2469658"/>
              <a:chExt cx="668951" cy="885524"/>
            </a:xfrm>
          </p:grpSpPr>
          <p:sp>
            <p:nvSpPr>
              <p:cNvPr id="5086" name="Google Shape;5086;p7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2" name="Google Shape;5092;p7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73"/>
          <p:cNvGrpSpPr/>
          <p:nvPr/>
        </p:nvGrpSpPr>
        <p:grpSpPr>
          <a:xfrm>
            <a:off x="4243690" y="3494256"/>
            <a:ext cx="1430949" cy="897289"/>
            <a:chOff x="4351371" y="3547942"/>
            <a:chExt cx="1345130" cy="843475"/>
          </a:xfrm>
        </p:grpSpPr>
        <p:grpSp>
          <p:nvGrpSpPr>
            <p:cNvPr id="5094" name="Google Shape;5094;p73"/>
            <p:cNvGrpSpPr/>
            <p:nvPr/>
          </p:nvGrpSpPr>
          <p:grpSpPr>
            <a:xfrm>
              <a:off x="4351371" y="4209917"/>
              <a:ext cx="1345130" cy="181500"/>
              <a:chOff x="4351371" y="4209917"/>
              <a:chExt cx="1345130" cy="181500"/>
            </a:xfrm>
          </p:grpSpPr>
          <p:sp>
            <p:nvSpPr>
              <p:cNvPr id="5095" name="Google Shape;5095;p7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6" name="Google Shape;5096;p7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97" name="Google Shape;5097;p73"/>
            <p:cNvGrpSpPr/>
            <p:nvPr/>
          </p:nvGrpSpPr>
          <p:grpSpPr>
            <a:xfrm>
              <a:off x="4403010" y="3985221"/>
              <a:ext cx="1109518" cy="181500"/>
              <a:chOff x="4403010" y="3985221"/>
              <a:chExt cx="1109518" cy="181500"/>
            </a:xfrm>
          </p:grpSpPr>
          <p:sp>
            <p:nvSpPr>
              <p:cNvPr id="5098" name="Google Shape;5098;p7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9" name="Google Shape;5099;p7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00" name="Google Shape;5100;p73"/>
            <p:cNvGrpSpPr/>
            <p:nvPr/>
          </p:nvGrpSpPr>
          <p:grpSpPr>
            <a:xfrm>
              <a:off x="4618704" y="3766582"/>
              <a:ext cx="807858" cy="181500"/>
              <a:chOff x="4618704" y="3766582"/>
              <a:chExt cx="807858" cy="181500"/>
            </a:xfrm>
          </p:grpSpPr>
          <p:sp>
            <p:nvSpPr>
              <p:cNvPr id="5101" name="Google Shape;5101;p7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2" name="Google Shape;5102;p7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03" name="Google Shape;5103;p73"/>
            <p:cNvGrpSpPr/>
            <p:nvPr/>
          </p:nvGrpSpPr>
          <p:grpSpPr>
            <a:xfrm>
              <a:off x="4735238" y="3547942"/>
              <a:ext cx="462839" cy="181500"/>
              <a:chOff x="4735238" y="3547942"/>
              <a:chExt cx="462839" cy="181500"/>
            </a:xfrm>
          </p:grpSpPr>
          <p:sp>
            <p:nvSpPr>
              <p:cNvPr id="5104" name="Google Shape;5104;p7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7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06" name="Google Shape;5106;p73"/>
          <p:cNvGrpSpPr/>
          <p:nvPr/>
        </p:nvGrpSpPr>
        <p:grpSpPr>
          <a:xfrm>
            <a:off x="7420047" y="2429580"/>
            <a:ext cx="1020955" cy="928853"/>
            <a:chOff x="926675" y="238125"/>
            <a:chExt cx="5755100" cy="5232975"/>
          </a:xfrm>
        </p:grpSpPr>
        <p:sp>
          <p:nvSpPr>
            <p:cNvPr id="5107" name="Google Shape;5107;p7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3"/>
          <p:cNvGrpSpPr/>
          <p:nvPr/>
        </p:nvGrpSpPr>
        <p:grpSpPr>
          <a:xfrm>
            <a:off x="727421" y="2828315"/>
            <a:ext cx="1695374" cy="1560837"/>
            <a:chOff x="727421" y="2828315"/>
            <a:chExt cx="1695374" cy="1560837"/>
          </a:xfrm>
        </p:grpSpPr>
        <p:grpSp>
          <p:nvGrpSpPr>
            <p:cNvPr id="5112" name="Google Shape;5112;p73"/>
            <p:cNvGrpSpPr/>
            <p:nvPr/>
          </p:nvGrpSpPr>
          <p:grpSpPr>
            <a:xfrm>
              <a:off x="727421" y="2828315"/>
              <a:ext cx="1695374" cy="1560837"/>
              <a:chOff x="734799" y="2782450"/>
              <a:chExt cx="1571100" cy="1577400"/>
            </a:xfrm>
          </p:grpSpPr>
          <p:cxnSp>
            <p:nvCxnSpPr>
              <p:cNvPr id="5113" name="Google Shape;5113;p7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14" name="Google Shape;5114;p7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15" name="Google Shape;5115;p73"/>
            <p:cNvGrpSpPr/>
            <p:nvPr/>
          </p:nvGrpSpPr>
          <p:grpSpPr>
            <a:xfrm>
              <a:off x="819108" y="2882501"/>
              <a:ext cx="1556791" cy="1426186"/>
              <a:chOff x="819108" y="2882501"/>
              <a:chExt cx="1556791" cy="1426186"/>
            </a:xfrm>
          </p:grpSpPr>
          <p:grpSp>
            <p:nvGrpSpPr>
              <p:cNvPr id="5116" name="Google Shape;5116;p73"/>
              <p:cNvGrpSpPr/>
              <p:nvPr/>
            </p:nvGrpSpPr>
            <p:grpSpPr>
              <a:xfrm>
                <a:off x="819108" y="2882501"/>
                <a:ext cx="103104" cy="1426186"/>
                <a:chOff x="4674013" y="3100904"/>
                <a:chExt cx="122758" cy="1698043"/>
              </a:xfrm>
            </p:grpSpPr>
            <p:sp>
              <p:nvSpPr>
                <p:cNvPr id="5117" name="Google Shape;5117;p7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3"/>
              <p:cNvGrpSpPr/>
              <p:nvPr/>
            </p:nvGrpSpPr>
            <p:grpSpPr>
              <a:xfrm>
                <a:off x="1062475" y="2882501"/>
                <a:ext cx="103104" cy="1426186"/>
                <a:chOff x="4940438" y="3100904"/>
                <a:chExt cx="122758" cy="1698043"/>
              </a:xfrm>
            </p:grpSpPr>
            <p:sp>
              <p:nvSpPr>
                <p:cNvPr id="5125" name="Google Shape;5125;p7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73"/>
              <p:cNvGrpSpPr/>
              <p:nvPr/>
            </p:nvGrpSpPr>
            <p:grpSpPr>
              <a:xfrm>
                <a:off x="1299324" y="2882501"/>
                <a:ext cx="103104" cy="1426186"/>
                <a:chOff x="5206863" y="3100904"/>
                <a:chExt cx="122758" cy="1698043"/>
              </a:xfrm>
            </p:grpSpPr>
            <p:sp>
              <p:nvSpPr>
                <p:cNvPr id="5133" name="Google Shape;5133;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3"/>
              <p:cNvGrpSpPr/>
              <p:nvPr/>
            </p:nvGrpSpPr>
            <p:grpSpPr>
              <a:xfrm>
                <a:off x="1786057" y="2882501"/>
                <a:ext cx="103104" cy="1426186"/>
                <a:chOff x="6006138" y="3143629"/>
                <a:chExt cx="122758" cy="1698043"/>
              </a:xfrm>
            </p:grpSpPr>
            <p:sp>
              <p:nvSpPr>
                <p:cNvPr id="5141" name="Google Shape;5141;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3"/>
              <p:cNvGrpSpPr/>
              <p:nvPr/>
            </p:nvGrpSpPr>
            <p:grpSpPr>
              <a:xfrm>
                <a:off x="2029422" y="2882501"/>
                <a:ext cx="103104" cy="1426186"/>
                <a:chOff x="6805413" y="3100904"/>
                <a:chExt cx="122758" cy="1698043"/>
              </a:xfrm>
            </p:grpSpPr>
            <p:sp>
              <p:nvSpPr>
                <p:cNvPr id="5149" name="Google Shape;5149;p7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73"/>
              <p:cNvGrpSpPr/>
              <p:nvPr/>
            </p:nvGrpSpPr>
            <p:grpSpPr>
              <a:xfrm>
                <a:off x="2272795" y="2882501"/>
                <a:ext cx="103104" cy="1426186"/>
                <a:chOff x="5206863" y="3100904"/>
                <a:chExt cx="122758" cy="1698043"/>
              </a:xfrm>
            </p:grpSpPr>
            <p:sp>
              <p:nvSpPr>
                <p:cNvPr id="5157" name="Google Shape;5157;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73"/>
              <p:cNvGrpSpPr/>
              <p:nvPr/>
            </p:nvGrpSpPr>
            <p:grpSpPr>
              <a:xfrm>
                <a:off x="1542694" y="2882501"/>
                <a:ext cx="103104" cy="1426186"/>
                <a:chOff x="6006138" y="3143629"/>
                <a:chExt cx="122758" cy="1698043"/>
              </a:xfrm>
            </p:grpSpPr>
            <p:sp>
              <p:nvSpPr>
                <p:cNvPr id="5165" name="Google Shape;5165;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72" name="Google Shape;5172;p73"/>
          <p:cNvGrpSpPr/>
          <p:nvPr/>
        </p:nvGrpSpPr>
        <p:grpSpPr>
          <a:xfrm>
            <a:off x="5683472" y="3518037"/>
            <a:ext cx="2749952" cy="870677"/>
            <a:chOff x="238125" y="1725700"/>
            <a:chExt cx="7139025" cy="2260325"/>
          </a:xfrm>
        </p:grpSpPr>
        <p:sp>
          <p:nvSpPr>
            <p:cNvPr id="5173" name="Google Shape;5173;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73"/>
          <p:cNvGrpSpPr/>
          <p:nvPr/>
        </p:nvGrpSpPr>
        <p:grpSpPr>
          <a:xfrm>
            <a:off x="5953636" y="2459783"/>
            <a:ext cx="1105452" cy="916747"/>
            <a:chOff x="5249100" y="1210600"/>
            <a:chExt cx="3502700" cy="2904775"/>
          </a:xfrm>
        </p:grpSpPr>
        <p:sp>
          <p:nvSpPr>
            <p:cNvPr id="5184" name="Google Shape;5184;p7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8" name="Google Shape;5188;p7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89" name="Google Shape;5189;p7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90" name="Google Shape;5190;p7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91" name="Google Shape;5191;p7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92" name="Google Shape;5192;p7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73"/>
          <p:cNvGrpSpPr/>
          <p:nvPr/>
        </p:nvGrpSpPr>
        <p:grpSpPr>
          <a:xfrm>
            <a:off x="7136183" y="1179201"/>
            <a:ext cx="1304650" cy="1124856"/>
            <a:chOff x="7287122" y="1165658"/>
            <a:chExt cx="1219413" cy="1051365"/>
          </a:xfrm>
        </p:grpSpPr>
        <p:grpSp>
          <p:nvGrpSpPr>
            <p:cNvPr id="5194" name="Google Shape;5194;p73"/>
            <p:cNvGrpSpPr/>
            <p:nvPr/>
          </p:nvGrpSpPr>
          <p:grpSpPr>
            <a:xfrm>
              <a:off x="7287122" y="1969723"/>
              <a:ext cx="1219413" cy="247300"/>
              <a:chOff x="7287122" y="1969723"/>
              <a:chExt cx="1219413" cy="247300"/>
            </a:xfrm>
          </p:grpSpPr>
          <p:sp>
            <p:nvSpPr>
              <p:cNvPr id="5195" name="Google Shape;5195;p7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6" name="Google Shape;5196;p73"/>
              <p:cNvGrpSpPr/>
              <p:nvPr/>
            </p:nvGrpSpPr>
            <p:grpSpPr>
              <a:xfrm>
                <a:off x="7287122" y="2063892"/>
                <a:ext cx="1151753" cy="73428"/>
                <a:chOff x="7287122" y="2063892"/>
                <a:chExt cx="1151753" cy="73428"/>
              </a:xfrm>
            </p:grpSpPr>
            <p:sp>
              <p:nvSpPr>
                <p:cNvPr id="5197" name="Google Shape;5197;p7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8" name="Google Shape;5198;p7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99" name="Google Shape;5199;p73"/>
            <p:cNvGrpSpPr/>
            <p:nvPr/>
          </p:nvGrpSpPr>
          <p:grpSpPr>
            <a:xfrm>
              <a:off x="7287122" y="1712201"/>
              <a:ext cx="1219403" cy="246767"/>
              <a:chOff x="7287122" y="1712201"/>
              <a:chExt cx="1219403" cy="246767"/>
            </a:xfrm>
          </p:grpSpPr>
          <p:sp>
            <p:nvSpPr>
              <p:cNvPr id="5200" name="Google Shape;5200;p7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1" name="Google Shape;5201;p73"/>
              <p:cNvGrpSpPr/>
              <p:nvPr/>
            </p:nvGrpSpPr>
            <p:grpSpPr>
              <a:xfrm>
                <a:off x="7287122" y="1842861"/>
                <a:ext cx="1005303" cy="73419"/>
                <a:chOff x="7287122" y="1842861"/>
                <a:chExt cx="1005303" cy="73419"/>
              </a:xfrm>
            </p:grpSpPr>
            <p:sp>
              <p:nvSpPr>
                <p:cNvPr id="5202" name="Google Shape;5202;p7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3" name="Google Shape;5203;p7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04" name="Google Shape;5204;p73"/>
            <p:cNvGrpSpPr/>
            <p:nvPr/>
          </p:nvGrpSpPr>
          <p:grpSpPr>
            <a:xfrm>
              <a:off x="7287122" y="1447520"/>
              <a:ext cx="1219403" cy="286667"/>
              <a:chOff x="7287122" y="1447520"/>
              <a:chExt cx="1219403" cy="286667"/>
            </a:xfrm>
          </p:grpSpPr>
          <p:sp>
            <p:nvSpPr>
              <p:cNvPr id="5205" name="Google Shape;5205;p7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73"/>
              <p:cNvGrpSpPr/>
              <p:nvPr/>
            </p:nvGrpSpPr>
            <p:grpSpPr>
              <a:xfrm>
                <a:off x="7287122" y="1581977"/>
                <a:ext cx="852803" cy="73428"/>
                <a:chOff x="7287122" y="1581977"/>
                <a:chExt cx="852803" cy="73428"/>
              </a:xfrm>
            </p:grpSpPr>
            <p:sp>
              <p:nvSpPr>
                <p:cNvPr id="5207" name="Google Shape;5207;p7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8" name="Google Shape;5208;p7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09" name="Google Shape;5209;p73"/>
            <p:cNvGrpSpPr/>
            <p:nvPr/>
          </p:nvGrpSpPr>
          <p:grpSpPr>
            <a:xfrm>
              <a:off x="7287122" y="1165658"/>
              <a:ext cx="1219403" cy="344253"/>
              <a:chOff x="7287122" y="1165658"/>
              <a:chExt cx="1219403" cy="344253"/>
            </a:xfrm>
          </p:grpSpPr>
          <p:sp>
            <p:nvSpPr>
              <p:cNvPr id="5210" name="Google Shape;5210;p7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73"/>
              <p:cNvGrpSpPr/>
              <p:nvPr/>
            </p:nvGrpSpPr>
            <p:grpSpPr>
              <a:xfrm>
                <a:off x="7287122" y="1341025"/>
                <a:ext cx="695703" cy="73419"/>
                <a:chOff x="7287122" y="1341025"/>
                <a:chExt cx="695703" cy="73419"/>
              </a:xfrm>
            </p:grpSpPr>
            <p:sp>
              <p:nvSpPr>
                <p:cNvPr id="5212" name="Google Shape;5212;p7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3" name="Google Shape;5213;p7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14" name="Google Shape;5214;p73"/>
          <p:cNvGrpSpPr/>
          <p:nvPr/>
        </p:nvGrpSpPr>
        <p:grpSpPr>
          <a:xfrm>
            <a:off x="5802676" y="1185224"/>
            <a:ext cx="1397729" cy="1098540"/>
            <a:chOff x="5900602" y="1193063"/>
            <a:chExt cx="1299851" cy="1021707"/>
          </a:xfrm>
        </p:grpSpPr>
        <p:grpSp>
          <p:nvGrpSpPr>
            <p:cNvPr id="5215" name="Google Shape;5215;p73"/>
            <p:cNvGrpSpPr/>
            <p:nvPr/>
          </p:nvGrpSpPr>
          <p:grpSpPr>
            <a:xfrm>
              <a:off x="6520337" y="1193063"/>
              <a:ext cx="341815" cy="799959"/>
              <a:chOff x="6520337" y="1193063"/>
              <a:chExt cx="341815" cy="799959"/>
            </a:xfrm>
          </p:grpSpPr>
          <p:grpSp>
            <p:nvGrpSpPr>
              <p:cNvPr id="5216" name="Google Shape;5216;p73"/>
              <p:cNvGrpSpPr/>
              <p:nvPr/>
            </p:nvGrpSpPr>
            <p:grpSpPr>
              <a:xfrm>
                <a:off x="6520337" y="1589527"/>
                <a:ext cx="213950" cy="403494"/>
                <a:chOff x="6520337" y="1589527"/>
                <a:chExt cx="213950" cy="403494"/>
              </a:xfrm>
            </p:grpSpPr>
            <p:sp>
              <p:nvSpPr>
                <p:cNvPr id="5217" name="Google Shape;5217;p7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73"/>
              <p:cNvGrpSpPr/>
              <p:nvPr/>
            </p:nvGrpSpPr>
            <p:grpSpPr>
              <a:xfrm>
                <a:off x="6577204" y="1193063"/>
                <a:ext cx="284947" cy="464512"/>
                <a:chOff x="6577204" y="1193063"/>
                <a:chExt cx="284947" cy="464512"/>
              </a:xfrm>
            </p:grpSpPr>
            <p:sp>
              <p:nvSpPr>
                <p:cNvPr id="5220" name="Google Shape;5220;p7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1" name="Google Shape;5221;p7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22" name="Google Shape;5222;p73"/>
            <p:cNvGrpSpPr/>
            <p:nvPr/>
          </p:nvGrpSpPr>
          <p:grpSpPr>
            <a:xfrm>
              <a:off x="6238903" y="1193063"/>
              <a:ext cx="300475" cy="900152"/>
              <a:chOff x="6238903" y="1193063"/>
              <a:chExt cx="300475" cy="900152"/>
            </a:xfrm>
          </p:grpSpPr>
          <p:grpSp>
            <p:nvGrpSpPr>
              <p:cNvPr id="5223" name="Google Shape;5223;p73"/>
              <p:cNvGrpSpPr/>
              <p:nvPr/>
            </p:nvGrpSpPr>
            <p:grpSpPr>
              <a:xfrm>
                <a:off x="6290865" y="1489315"/>
                <a:ext cx="248514" cy="603900"/>
                <a:chOff x="6290865" y="1489315"/>
                <a:chExt cx="248514" cy="603900"/>
              </a:xfrm>
            </p:grpSpPr>
            <p:sp>
              <p:nvSpPr>
                <p:cNvPr id="5224" name="Google Shape;5224;p7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73"/>
              <p:cNvGrpSpPr/>
              <p:nvPr/>
            </p:nvGrpSpPr>
            <p:grpSpPr>
              <a:xfrm>
                <a:off x="6238903" y="1193063"/>
                <a:ext cx="284947" cy="333087"/>
                <a:chOff x="6238903" y="1193063"/>
                <a:chExt cx="284947" cy="333087"/>
              </a:xfrm>
            </p:grpSpPr>
            <p:sp>
              <p:nvSpPr>
                <p:cNvPr id="5227" name="Google Shape;5227;p7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8" name="Google Shape;5228;p7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29" name="Google Shape;5229;p73"/>
            <p:cNvGrpSpPr/>
            <p:nvPr/>
          </p:nvGrpSpPr>
          <p:grpSpPr>
            <a:xfrm>
              <a:off x="5900602" y="1193063"/>
              <a:ext cx="444345" cy="1021707"/>
              <a:chOff x="5900602" y="1193063"/>
              <a:chExt cx="444345" cy="1021707"/>
            </a:xfrm>
          </p:grpSpPr>
          <p:grpSp>
            <p:nvGrpSpPr>
              <p:cNvPr id="5230" name="Google Shape;5230;p73"/>
              <p:cNvGrpSpPr/>
              <p:nvPr/>
            </p:nvGrpSpPr>
            <p:grpSpPr>
              <a:xfrm>
                <a:off x="6046501" y="1367785"/>
                <a:ext cx="298446" cy="846986"/>
                <a:chOff x="6046501" y="1367785"/>
                <a:chExt cx="298446" cy="846986"/>
              </a:xfrm>
            </p:grpSpPr>
            <p:sp>
              <p:nvSpPr>
                <p:cNvPr id="5231" name="Google Shape;5231;p7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3"/>
              <p:cNvGrpSpPr/>
              <p:nvPr/>
            </p:nvGrpSpPr>
            <p:grpSpPr>
              <a:xfrm>
                <a:off x="5900602" y="1193063"/>
                <a:ext cx="284947" cy="182312"/>
                <a:chOff x="5900602" y="1193063"/>
                <a:chExt cx="284947" cy="182312"/>
              </a:xfrm>
            </p:grpSpPr>
            <p:sp>
              <p:nvSpPr>
                <p:cNvPr id="5234" name="Google Shape;5234;p7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5" name="Google Shape;5235;p7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36" name="Google Shape;5236;p73"/>
            <p:cNvGrpSpPr/>
            <p:nvPr/>
          </p:nvGrpSpPr>
          <p:grpSpPr>
            <a:xfrm>
              <a:off x="6738300" y="1193063"/>
              <a:ext cx="462153" cy="707634"/>
              <a:chOff x="6738300" y="1193063"/>
              <a:chExt cx="462153" cy="707634"/>
            </a:xfrm>
          </p:grpSpPr>
          <p:grpSp>
            <p:nvGrpSpPr>
              <p:cNvPr id="5237" name="Google Shape;5237;p73"/>
              <p:cNvGrpSpPr/>
              <p:nvPr/>
            </p:nvGrpSpPr>
            <p:grpSpPr>
              <a:xfrm>
                <a:off x="6915505" y="1193063"/>
                <a:ext cx="284947" cy="597387"/>
                <a:chOff x="6915505" y="1193063"/>
                <a:chExt cx="284947" cy="597387"/>
              </a:xfrm>
            </p:grpSpPr>
            <p:sp>
              <p:nvSpPr>
                <p:cNvPr id="5238" name="Google Shape;5238;p7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7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40" name="Google Shape;5240;p73"/>
              <p:cNvGrpSpPr/>
              <p:nvPr/>
            </p:nvGrpSpPr>
            <p:grpSpPr>
              <a:xfrm>
                <a:off x="6738300" y="1684725"/>
                <a:ext cx="230066" cy="215971"/>
                <a:chOff x="6738300" y="1684725"/>
                <a:chExt cx="230066" cy="215971"/>
              </a:xfrm>
            </p:grpSpPr>
            <p:sp>
              <p:nvSpPr>
                <p:cNvPr id="5241" name="Google Shape;5241;p7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46" name="Shape 5246"/>
        <p:cNvGrpSpPr/>
        <p:nvPr/>
      </p:nvGrpSpPr>
      <p:grpSpPr>
        <a:xfrm>
          <a:off x="0" y="0"/>
          <a:ext cx="0" cy="0"/>
          <a:chOff x="0" y="0"/>
          <a:chExt cx="0" cy="0"/>
        </a:xfrm>
      </p:grpSpPr>
      <p:sp>
        <p:nvSpPr>
          <p:cNvPr id="5247" name="Google Shape;5247;p7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48" name="Google Shape;5248;p7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49" name="Google Shape;5249;p74"/>
          <p:cNvGrpSpPr/>
          <p:nvPr/>
        </p:nvGrpSpPr>
        <p:grpSpPr>
          <a:xfrm>
            <a:off x="829359" y="2307635"/>
            <a:ext cx="339235" cy="298186"/>
            <a:chOff x="898875" y="244725"/>
            <a:chExt cx="481800" cy="423500"/>
          </a:xfrm>
        </p:grpSpPr>
        <p:sp>
          <p:nvSpPr>
            <p:cNvPr id="5250" name="Google Shape;5250;p7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7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7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7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7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7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74"/>
          <p:cNvGrpSpPr/>
          <p:nvPr/>
        </p:nvGrpSpPr>
        <p:grpSpPr>
          <a:xfrm>
            <a:off x="1267741" y="2287103"/>
            <a:ext cx="298169" cy="339253"/>
            <a:chOff x="1529350" y="258825"/>
            <a:chExt cx="423475" cy="481825"/>
          </a:xfrm>
        </p:grpSpPr>
        <p:sp>
          <p:nvSpPr>
            <p:cNvPr id="5257" name="Google Shape;5257;p7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7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74"/>
          <p:cNvGrpSpPr/>
          <p:nvPr/>
        </p:nvGrpSpPr>
        <p:grpSpPr>
          <a:xfrm>
            <a:off x="1660716" y="2367273"/>
            <a:ext cx="340890" cy="178912"/>
            <a:chOff x="2084325" y="363300"/>
            <a:chExt cx="484150" cy="254100"/>
          </a:xfrm>
        </p:grpSpPr>
        <p:sp>
          <p:nvSpPr>
            <p:cNvPr id="5260" name="Google Shape;5260;p7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7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2" name="Google Shape;5262;p74"/>
          <p:cNvGrpSpPr/>
          <p:nvPr/>
        </p:nvGrpSpPr>
        <p:grpSpPr>
          <a:xfrm>
            <a:off x="2110011" y="2287102"/>
            <a:ext cx="298169" cy="339253"/>
            <a:chOff x="2707500" y="249400"/>
            <a:chExt cx="423475" cy="481825"/>
          </a:xfrm>
        </p:grpSpPr>
        <p:sp>
          <p:nvSpPr>
            <p:cNvPr id="5263" name="Google Shape;5263;p7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7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74"/>
          <p:cNvGrpSpPr/>
          <p:nvPr/>
        </p:nvGrpSpPr>
        <p:grpSpPr>
          <a:xfrm>
            <a:off x="2523626" y="2287428"/>
            <a:ext cx="305386" cy="338602"/>
            <a:chOff x="3300325" y="249875"/>
            <a:chExt cx="433725" cy="480900"/>
          </a:xfrm>
        </p:grpSpPr>
        <p:sp>
          <p:nvSpPr>
            <p:cNvPr id="5266" name="Google Shape;5266;p7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7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7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7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7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7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74"/>
          <p:cNvGrpSpPr/>
          <p:nvPr/>
        </p:nvGrpSpPr>
        <p:grpSpPr>
          <a:xfrm>
            <a:off x="2912712" y="2287349"/>
            <a:ext cx="352349" cy="338760"/>
            <a:chOff x="3854700" y="249750"/>
            <a:chExt cx="500425" cy="481125"/>
          </a:xfrm>
        </p:grpSpPr>
        <p:sp>
          <p:nvSpPr>
            <p:cNvPr id="5273" name="Google Shape;5273;p7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7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7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7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7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7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7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7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74"/>
          <p:cNvGrpSpPr/>
          <p:nvPr/>
        </p:nvGrpSpPr>
        <p:grpSpPr>
          <a:xfrm>
            <a:off x="3330701" y="2287349"/>
            <a:ext cx="352349" cy="338760"/>
            <a:chOff x="4447550" y="249750"/>
            <a:chExt cx="500425" cy="481125"/>
          </a:xfrm>
        </p:grpSpPr>
        <p:sp>
          <p:nvSpPr>
            <p:cNvPr id="5282" name="Google Shape;5282;p7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7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74"/>
          <p:cNvGrpSpPr/>
          <p:nvPr/>
        </p:nvGrpSpPr>
        <p:grpSpPr>
          <a:xfrm>
            <a:off x="3759902" y="2287102"/>
            <a:ext cx="339253" cy="339253"/>
            <a:chOff x="5049725" y="249400"/>
            <a:chExt cx="481825" cy="481825"/>
          </a:xfrm>
        </p:grpSpPr>
        <p:sp>
          <p:nvSpPr>
            <p:cNvPr id="5285" name="Google Shape;5285;p7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7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7" name="Google Shape;5287;p74"/>
          <p:cNvGrpSpPr/>
          <p:nvPr/>
        </p:nvGrpSpPr>
        <p:grpSpPr>
          <a:xfrm>
            <a:off x="4173843" y="2287102"/>
            <a:ext cx="339253" cy="339253"/>
            <a:chOff x="5660400" y="238125"/>
            <a:chExt cx="481825" cy="481825"/>
          </a:xfrm>
        </p:grpSpPr>
        <p:sp>
          <p:nvSpPr>
            <p:cNvPr id="5288" name="Google Shape;5288;p7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7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0" name="Google Shape;5290;p74"/>
          <p:cNvGrpSpPr/>
          <p:nvPr/>
        </p:nvGrpSpPr>
        <p:grpSpPr>
          <a:xfrm>
            <a:off x="4590529" y="2287102"/>
            <a:ext cx="339253" cy="339253"/>
            <a:chOff x="6235400" y="249400"/>
            <a:chExt cx="481825" cy="481825"/>
          </a:xfrm>
        </p:grpSpPr>
        <p:sp>
          <p:nvSpPr>
            <p:cNvPr id="5291" name="Google Shape;5291;p7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7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7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7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7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74"/>
          <p:cNvGrpSpPr/>
          <p:nvPr/>
        </p:nvGrpSpPr>
        <p:grpSpPr>
          <a:xfrm>
            <a:off x="828875" y="2731810"/>
            <a:ext cx="340204" cy="298116"/>
            <a:chOff x="899850" y="871450"/>
            <a:chExt cx="483175" cy="423400"/>
          </a:xfrm>
        </p:grpSpPr>
        <p:sp>
          <p:nvSpPr>
            <p:cNvPr id="5297" name="Google Shape;5297;p7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7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7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7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01" name="Google Shape;5301;p7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02" name="Google Shape;5302;p74"/>
          <p:cNvGrpSpPr/>
          <p:nvPr/>
        </p:nvGrpSpPr>
        <p:grpSpPr>
          <a:xfrm>
            <a:off x="1660875" y="2711232"/>
            <a:ext cx="340573" cy="339271"/>
            <a:chOff x="2085450" y="842250"/>
            <a:chExt cx="483700" cy="481850"/>
          </a:xfrm>
        </p:grpSpPr>
        <p:sp>
          <p:nvSpPr>
            <p:cNvPr id="5303" name="Google Shape;5303;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74"/>
          <p:cNvGrpSpPr/>
          <p:nvPr/>
        </p:nvGrpSpPr>
        <p:grpSpPr>
          <a:xfrm>
            <a:off x="2089443" y="2711241"/>
            <a:ext cx="339306" cy="339253"/>
            <a:chOff x="2685825" y="840375"/>
            <a:chExt cx="481900" cy="481825"/>
          </a:xfrm>
        </p:grpSpPr>
        <p:sp>
          <p:nvSpPr>
            <p:cNvPr id="5307" name="Google Shape;5307;p7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7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74"/>
          <p:cNvGrpSpPr/>
          <p:nvPr/>
        </p:nvGrpSpPr>
        <p:grpSpPr>
          <a:xfrm>
            <a:off x="2501104" y="2710924"/>
            <a:ext cx="350431" cy="339887"/>
            <a:chOff x="3270675" y="841800"/>
            <a:chExt cx="497700" cy="482725"/>
          </a:xfrm>
        </p:grpSpPr>
        <p:sp>
          <p:nvSpPr>
            <p:cNvPr id="5310" name="Google Shape;5310;p7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7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7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3" name="Google Shape;5313;p7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4" name="Google Shape;5314;p74"/>
          <p:cNvGrpSpPr/>
          <p:nvPr/>
        </p:nvGrpSpPr>
        <p:grpSpPr>
          <a:xfrm>
            <a:off x="3337249" y="2731783"/>
            <a:ext cx="339253" cy="298169"/>
            <a:chOff x="4467200" y="877100"/>
            <a:chExt cx="481825" cy="423475"/>
          </a:xfrm>
        </p:grpSpPr>
        <p:sp>
          <p:nvSpPr>
            <p:cNvPr id="5315" name="Google Shape;5315;p7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7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7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7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74"/>
          <p:cNvGrpSpPr/>
          <p:nvPr/>
        </p:nvGrpSpPr>
        <p:grpSpPr>
          <a:xfrm>
            <a:off x="3752140" y="2711232"/>
            <a:ext cx="354778" cy="339271"/>
            <a:chOff x="5045500" y="842250"/>
            <a:chExt cx="503875" cy="481850"/>
          </a:xfrm>
        </p:grpSpPr>
        <p:sp>
          <p:nvSpPr>
            <p:cNvPr id="5320" name="Google Shape;5320;p7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7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74"/>
          <p:cNvGrpSpPr/>
          <p:nvPr/>
        </p:nvGrpSpPr>
        <p:grpSpPr>
          <a:xfrm>
            <a:off x="4174987" y="2737451"/>
            <a:ext cx="336965" cy="286833"/>
            <a:chOff x="5645200" y="879425"/>
            <a:chExt cx="478575" cy="407375"/>
          </a:xfrm>
        </p:grpSpPr>
        <p:sp>
          <p:nvSpPr>
            <p:cNvPr id="5323" name="Google Shape;5323;p7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7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7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7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7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7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74"/>
          <p:cNvGrpSpPr/>
          <p:nvPr/>
        </p:nvGrpSpPr>
        <p:grpSpPr>
          <a:xfrm>
            <a:off x="4611062" y="2711241"/>
            <a:ext cx="298186" cy="339253"/>
            <a:chOff x="6264525" y="842250"/>
            <a:chExt cx="423500" cy="481825"/>
          </a:xfrm>
        </p:grpSpPr>
        <p:sp>
          <p:nvSpPr>
            <p:cNvPr id="5330" name="Google Shape;5330;p7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7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7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7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7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7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7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7" name="Google Shape;5337;p74"/>
          <p:cNvGrpSpPr/>
          <p:nvPr/>
        </p:nvGrpSpPr>
        <p:grpSpPr>
          <a:xfrm>
            <a:off x="829350" y="3125895"/>
            <a:ext cx="339253" cy="339253"/>
            <a:chOff x="900750" y="1436075"/>
            <a:chExt cx="481825" cy="481825"/>
          </a:xfrm>
        </p:grpSpPr>
        <p:sp>
          <p:nvSpPr>
            <p:cNvPr id="5338" name="Google Shape;5338;p7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7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7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7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2" name="Google Shape;5342;p74"/>
          <p:cNvGrpSpPr/>
          <p:nvPr/>
        </p:nvGrpSpPr>
        <p:grpSpPr>
          <a:xfrm>
            <a:off x="1247198" y="3186183"/>
            <a:ext cx="339253" cy="218676"/>
            <a:chOff x="1492675" y="1520750"/>
            <a:chExt cx="481825" cy="310575"/>
          </a:xfrm>
        </p:grpSpPr>
        <p:sp>
          <p:nvSpPr>
            <p:cNvPr id="5343" name="Google Shape;5343;p7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7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5" name="Google Shape;5345;p74"/>
          <p:cNvGrpSpPr/>
          <p:nvPr/>
        </p:nvGrpSpPr>
        <p:grpSpPr>
          <a:xfrm>
            <a:off x="1654995" y="3125877"/>
            <a:ext cx="352332" cy="339288"/>
            <a:chOff x="2071000" y="1435025"/>
            <a:chExt cx="500400" cy="481875"/>
          </a:xfrm>
        </p:grpSpPr>
        <p:sp>
          <p:nvSpPr>
            <p:cNvPr id="5346" name="Google Shape;5346;p7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7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7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74"/>
          <p:cNvGrpSpPr/>
          <p:nvPr/>
        </p:nvGrpSpPr>
        <p:grpSpPr>
          <a:xfrm>
            <a:off x="2083159" y="3146709"/>
            <a:ext cx="351874" cy="297623"/>
            <a:chOff x="2678350" y="1464650"/>
            <a:chExt cx="499750" cy="422700"/>
          </a:xfrm>
        </p:grpSpPr>
        <p:sp>
          <p:nvSpPr>
            <p:cNvPr id="5350" name="Google Shape;5350;p7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7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7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74"/>
          <p:cNvGrpSpPr/>
          <p:nvPr/>
        </p:nvGrpSpPr>
        <p:grpSpPr>
          <a:xfrm>
            <a:off x="2506692" y="3125895"/>
            <a:ext cx="339253" cy="339253"/>
            <a:chOff x="3271200" y="1435075"/>
            <a:chExt cx="481825" cy="481825"/>
          </a:xfrm>
        </p:grpSpPr>
        <p:sp>
          <p:nvSpPr>
            <p:cNvPr id="5354" name="Google Shape;5354;p7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7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74"/>
          <p:cNvGrpSpPr/>
          <p:nvPr/>
        </p:nvGrpSpPr>
        <p:grpSpPr>
          <a:xfrm>
            <a:off x="2917165" y="3125877"/>
            <a:ext cx="343442" cy="339288"/>
            <a:chOff x="3858100" y="1435075"/>
            <a:chExt cx="487775" cy="481875"/>
          </a:xfrm>
        </p:grpSpPr>
        <p:sp>
          <p:nvSpPr>
            <p:cNvPr id="5357" name="Google Shape;5357;p7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7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7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7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7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74"/>
          <p:cNvGrpSpPr/>
          <p:nvPr/>
        </p:nvGrpSpPr>
        <p:grpSpPr>
          <a:xfrm>
            <a:off x="3337249" y="3125895"/>
            <a:ext cx="339253" cy="339253"/>
            <a:chOff x="4456875" y="1435075"/>
            <a:chExt cx="481825" cy="481825"/>
          </a:xfrm>
        </p:grpSpPr>
        <p:sp>
          <p:nvSpPr>
            <p:cNvPr id="5363" name="Google Shape;5363;p7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7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7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7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7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7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7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7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7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7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7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7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7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7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7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7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7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74"/>
          <p:cNvGrpSpPr/>
          <p:nvPr/>
        </p:nvGrpSpPr>
        <p:grpSpPr>
          <a:xfrm>
            <a:off x="3758239" y="3125886"/>
            <a:ext cx="342580" cy="339271"/>
            <a:chOff x="5049725" y="1435050"/>
            <a:chExt cx="486550" cy="481850"/>
          </a:xfrm>
        </p:grpSpPr>
        <p:sp>
          <p:nvSpPr>
            <p:cNvPr id="5383" name="Google Shape;5383;p7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7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7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7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74"/>
          <p:cNvGrpSpPr/>
          <p:nvPr/>
        </p:nvGrpSpPr>
        <p:grpSpPr>
          <a:xfrm>
            <a:off x="4173790" y="3125895"/>
            <a:ext cx="339359" cy="339253"/>
            <a:chOff x="5642475" y="1435075"/>
            <a:chExt cx="481975" cy="481825"/>
          </a:xfrm>
        </p:grpSpPr>
        <p:sp>
          <p:nvSpPr>
            <p:cNvPr id="5388" name="Google Shape;5388;p7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7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7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74"/>
          <p:cNvGrpSpPr/>
          <p:nvPr/>
        </p:nvGrpSpPr>
        <p:grpSpPr>
          <a:xfrm>
            <a:off x="4588276" y="3125886"/>
            <a:ext cx="343759" cy="339271"/>
            <a:chOff x="6232000" y="1435050"/>
            <a:chExt cx="488225" cy="481850"/>
          </a:xfrm>
        </p:grpSpPr>
        <p:sp>
          <p:nvSpPr>
            <p:cNvPr id="5392" name="Google Shape;5392;p7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7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7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7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7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7" name="Google Shape;5397;p74"/>
          <p:cNvGrpSpPr/>
          <p:nvPr/>
        </p:nvGrpSpPr>
        <p:grpSpPr>
          <a:xfrm>
            <a:off x="849012" y="3539545"/>
            <a:ext cx="299929" cy="337792"/>
            <a:chOff x="924450" y="2028975"/>
            <a:chExt cx="425975" cy="479750"/>
          </a:xfrm>
        </p:grpSpPr>
        <p:sp>
          <p:nvSpPr>
            <p:cNvPr id="5398" name="Google Shape;5398;p7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7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7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1" name="Google Shape;5401;p74"/>
          <p:cNvGrpSpPr/>
          <p:nvPr/>
        </p:nvGrpSpPr>
        <p:grpSpPr>
          <a:xfrm>
            <a:off x="1661509" y="3559347"/>
            <a:ext cx="339306" cy="298186"/>
            <a:chOff x="2085450" y="2057100"/>
            <a:chExt cx="481900" cy="423500"/>
          </a:xfrm>
        </p:grpSpPr>
        <p:sp>
          <p:nvSpPr>
            <p:cNvPr id="5402" name="Google Shape;5402;p7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7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7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74"/>
          <p:cNvGrpSpPr/>
          <p:nvPr/>
        </p:nvGrpSpPr>
        <p:grpSpPr>
          <a:xfrm>
            <a:off x="2089442" y="3582592"/>
            <a:ext cx="339306" cy="251698"/>
            <a:chOff x="2678275" y="2090100"/>
            <a:chExt cx="481900" cy="357475"/>
          </a:xfrm>
        </p:grpSpPr>
        <p:sp>
          <p:nvSpPr>
            <p:cNvPr id="5406" name="Google Shape;5406;p7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7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7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1" name="Google Shape;5411;p74"/>
          <p:cNvGrpSpPr/>
          <p:nvPr/>
        </p:nvGrpSpPr>
        <p:grpSpPr>
          <a:xfrm>
            <a:off x="2566646" y="3594790"/>
            <a:ext cx="219345" cy="227301"/>
            <a:chOff x="3357325" y="2093500"/>
            <a:chExt cx="311525" cy="322825"/>
          </a:xfrm>
        </p:grpSpPr>
        <p:sp>
          <p:nvSpPr>
            <p:cNvPr id="5412" name="Google Shape;5412;p7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7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7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5" name="Google Shape;5415;p7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6" name="Google Shape;5416;p74"/>
          <p:cNvGrpSpPr/>
          <p:nvPr/>
        </p:nvGrpSpPr>
        <p:grpSpPr>
          <a:xfrm>
            <a:off x="3360836" y="3538814"/>
            <a:ext cx="292078" cy="339253"/>
            <a:chOff x="4492800" y="2027925"/>
            <a:chExt cx="414825" cy="481825"/>
          </a:xfrm>
        </p:grpSpPr>
        <p:sp>
          <p:nvSpPr>
            <p:cNvPr id="5417" name="Google Shape;5417;p7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7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74"/>
          <p:cNvGrpSpPr/>
          <p:nvPr/>
        </p:nvGrpSpPr>
        <p:grpSpPr>
          <a:xfrm>
            <a:off x="3759928" y="3538805"/>
            <a:ext cx="339200" cy="339271"/>
            <a:chOff x="5049725" y="2027900"/>
            <a:chExt cx="481750" cy="481850"/>
          </a:xfrm>
        </p:grpSpPr>
        <p:sp>
          <p:nvSpPr>
            <p:cNvPr id="5420" name="Google Shape;5420;p7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7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7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7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7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7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7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7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74"/>
          <p:cNvGrpSpPr/>
          <p:nvPr/>
        </p:nvGrpSpPr>
        <p:grpSpPr>
          <a:xfrm>
            <a:off x="4233524" y="3538893"/>
            <a:ext cx="219890" cy="339095"/>
            <a:chOff x="5726350" y="2028150"/>
            <a:chExt cx="312300" cy="481600"/>
          </a:xfrm>
        </p:grpSpPr>
        <p:sp>
          <p:nvSpPr>
            <p:cNvPr id="5429" name="Google Shape;5429;p7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7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7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74"/>
          <p:cNvGrpSpPr/>
          <p:nvPr/>
        </p:nvGrpSpPr>
        <p:grpSpPr>
          <a:xfrm>
            <a:off x="4593715" y="3542000"/>
            <a:ext cx="332881" cy="332881"/>
            <a:chOff x="6239925" y="2032450"/>
            <a:chExt cx="472775" cy="472775"/>
          </a:xfrm>
        </p:grpSpPr>
        <p:sp>
          <p:nvSpPr>
            <p:cNvPr id="5433" name="Google Shape;5433;p7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7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74"/>
          <p:cNvGrpSpPr/>
          <p:nvPr/>
        </p:nvGrpSpPr>
        <p:grpSpPr>
          <a:xfrm>
            <a:off x="5042807" y="2364092"/>
            <a:ext cx="334641" cy="185425"/>
            <a:chOff x="903075" y="2730000"/>
            <a:chExt cx="475275" cy="263350"/>
          </a:xfrm>
        </p:grpSpPr>
        <p:sp>
          <p:nvSpPr>
            <p:cNvPr id="5436" name="Google Shape;5436;p7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7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7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74"/>
          <p:cNvGrpSpPr/>
          <p:nvPr/>
        </p:nvGrpSpPr>
        <p:grpSpPr>
          <a:xfrm>
            <a:off x="1247198" y="3538814"/>
            <a:ext cx="339253" cy="339253"/>
            <a:chOff x="1492675" y="2027925"/>
            <a:chExt cx="481825" cy="481825"/>
          </a:xfrm>
        </p:grpSpPr>
        <p:sp>
          <p:nvSpPr>
            <p:cNvPr id="5440" name="Google Shape;5440;p7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7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7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5" name="Google Shape;5445;p74"/>
          <p:cNvGrpSpPr/>
          <p:nvPr/>
        </p:nvGrpSpPr>
        <p:grpSpPr>
          <a:xfrm>
            <a:off x="5473575" y="2287178"/>
            <a:ext cx="339253" cy="339253"/>
            <a:chOff x="1492675" y="2620775"/>
            <a:chExt cx="481825" cy="481825"/>
          </a:xfrm>
        </p:grpSpPr>
        <p:sp>
          <p:nvSpPr>
            <p:cNvPr id="5446" name="Google Shape;5446;p7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7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48" name="Google Shape;5448;p7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49" name="Google Shape;5449;p74"/>
          <p:cNvGrpSpPr/>
          <p:nvPr/>
        </p:nvGrpSpPr>
        <p:grpSpPr>
          <a:xfrm>
            <a:off x="6297328" y="2303161"/>
            <a:ext cx="333585" cy="307287"/>
            <a:chOff x="2682350" y="2643425"/>
            <a:chExt cx="473775" cy="436425"/>
          </a:xfrm>
        </p:grpSpPr>
        <p:sp>
          <p:nvSpPr>
            <p:cNvPr id="5450" name="Google Shape;5450;p7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7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7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7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7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7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7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74"/>
          <p:cNvGrpSpPr/>
          <p:nvPr/>
        </p:nvGrpSpPr>
        <p:grpSpPr>
          <a:xfrm>
            <a:off x="6762818" y="2287178"/>
            <a:ext cx="238531" cy="339253"/>
            <a:chOff x="3342725" y="2620775"/>
            <a:chExt cx="338775" cy="481825"/>
          </a:xfrm>
        </p:grpSpPr>
        <p:sp>
          <p:nvSpPr>
            <p:cNvPr id="5458" name="Google Shape;5458;p7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7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7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74"/>
          <p:cNvGrpSpPr/>
          <p:nvPr/>
        </p:nvGrpSpPr>
        <p:grpSpPr>
          <a:xfrm>
            <a:off x="7156568" y="2287178"/>
            <a:ext cx="278296" cy="339253"/>
            <a:chOff x="3907325" y="2620775"/>
            <a:chExt cx="395250" cy="481825"/>
          </a:xfrm>
        </p:grpSpPr>
        <p:sp>
          <p:nvSpPr>
            <p:cNvPr id="5462" name="Google Shape;5462;p7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7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74"/>
          <p:cNvGrpSpPr/>
          <p:nvPr/>
        </p:nvGrpSpPr>
        <p:grpSpPr>
          <a:xfrm>
            <a:off x="7549755" y="2297783"/>
            <a:ext cx="339253" cy="318042"/>
            <a:chOff x="4456875" y="2635825"/>
            <a:chExt cx="481825" cy="451700"/>
          </a:xfrm>
        </p:grpSpPr>
        <p:sp>
          <p:nvSpPr>
            <p:cNvPr id="5467" name="Google Shape;5467;p7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7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7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3" name="Google Shape;5473;p74"/>
          <p:cNvGrpSpPr/>
          <p:nvPr/>
        </p:nvGrpSpPr>
        <p:grpSpPr>
          <a:xfrm>
            <a:off x="7974679" y="2297783"/>
            <a:ext cx="339253" cy="318042"/>
            <a:chOff x="5049725" y="2635825"/>
            <a:chExt cx="481825" cy="451700"/>
          </a:xfrm>
        </p:grpSpPr>
        <p:sp>
          <p:nvSpPr>
            <p:cNvPr id="5474" name="Google Shape;5474;p7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7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74"/>
          <p:cNvGrpSpPr/>
          <p:nvPr/>
        </p:nvGrpSpPr>
        <p:grpSpPr>
          <a:xfrm>
            <a:off x="2375386" y="3952243"/>
            <a:ext cx="338566" cy="338373"/>
            <a:chOff x="5643000" y="2621375"/>
            <a:chExt cx="480850" cy="480575"/>
          </a:xfrm>
        </p:grpSpPr>
        <p:sp>
          <p:nvSpPr>
            <p:cNvPr id="5478" name="Google Shape;5478;p7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7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7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74"/>
          <p:cNvGrpSpPr/>
          <p:nvPr/>
        </p:nvGrpSpPr>
        <p:grpSpPr>
          <a:xfrm>
            <a:off x="4192782" y="3951803"/>
            <a:ext cx="339359" cy="339253"/>
            <a:chOff x="6235250" y="2620775"/>
            <a:chExt cx="481975" cy="481825"/>
          </a:xfrm>
        </p:grpSpPr>
        <p:sp>
          <p:nvSpPr>
            <p:cNvPr id="5486" name="Google Shape;5486;p7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7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7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7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1" name="Google Shape;5491;p7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2" name="Google Shape;5492;p74"/>
          <p:cNvGrpSpPr/>
          <p:nvPr/>
        </p:nvGrpSpPr>
        <p:grpSpPr>
          <a:xfrm>
            <a:off x="5472652" y="2711317"/>
            <a:ext cx="341101" cy="339253"/>
            <a:chOff x="1535000" y="3223325"/>
            <a:chExt cx="484450" cy="481825"/>
          </a:xfrm>
        </p:grpSpPr>
        <p:sp>
          <p:nvSpPr>
            <p:cNvPr id="5493" name="Google Shape;5493;p7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74"/>
          <p:cNvGrpSpPr/>
          <p:nvPr/>
        </p:nvGrpSpPr>
        <p:grpSpPr>
          <a:xfrm>
            <a:off x="5880219" y="2746618"/>
            <a:ext cx="339253" cy="268649"/>
            <a:chOff x="2085525" y="3263750"/>
            <a:chExt cx="481825" cy="381550"/>
          </a:xfrm>
        </p:grpSpPr>
        <p:sp>
          <p:nvSpPr>
            <p:cNvPr id="5497" name="Google Shape;5497;p7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9" name="Google Shape;5499;p7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0" name="Google Shape;5500;p74"/>
          <p:cNvGrpSpPr/>
          <p:nvPr/>
        </p:nvGrpSpPr>
        <p:grpSpPr>
          <a:xfrm>
            <a:off x="6711982" y="2711308"/>
            <a:ext cx="340204" cy="339271"/>
            <a:chOff x="3270450" y="3213625"/>
            <a:chExt cx="483175" cy="481850"/>
          </a:xfrm>
        </p:grpSpPr>
        <p:sp>
          <p:nvSpPr>
            <p:cNvPr id="5501" name="Google Shape;5501;p7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3" name="Google Shape;5503;p74"/>
          <p:cNvGrpSpPr/>
          <p:nvPr/>
        </p:nvGrpSpPr>
        <p:grpSpPr>
          <a:xfrm>
            <a:off x="7211250" y="2711317"/>
            <a:ext cx="168931" cy="339253"/>
            <a:chOff x="3984950" y="3213600"/>
            <a:chExt cx="239925" cy="481825"/>
          </a:xfrm>
        </p:grpSpPr>
        <p:sp>
          <p:nvSpPr>
            <p:cNvPr id="5504" name="Google Shape;5504;p7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6" name="Google Shape;5506;p7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8" name="Google Shape;5508;p74"/>
          <p:cNvGrpSpPr/>
          <p:nvPr/>
        </p:nvGrpSpPr>
        <p:grpSpPr>
          <a:xfrm>
            <a:off x="1874281" y="3981487"/>
            <a:ext cx="355218" cy="279880"/>
            <a:chOff x="5629975" y="3255775"/>
            <a:chExt cx="504500" cy="397500"/>
          </a:xfrm>
        </p:grpSpPr>
        <p:sp>
          <p:nvSpPr>
            <p:cNvPr id="5509" name="Google Shape;5509;p7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7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4"/>
          <p:cNvGrpSpPr/>
          <p:nvPr/>
        </p:nvGrpSpPr>
        <p:grpSpPr>
          <a:xfrm>
            <a:off x="3755839" y="3981593"/>
            <a:ext cx="340256" cy="279669"/>
            <a:chOff x="6234950" y="3255925"/>
            <a:chExt cx="483250" cy="397200"/>
          </a:xfrm>
        </p:grpSpPr>
        <p:sp>
          <p:nvSpPr>
            <p:cNvPr id="5515" name="Google Shape;5515;p7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7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74"/>
          <p:cNvGrpSpPr/>
          <p:nvPr/>
        </p:nvGrpSpPr>
        <p:grpSpPr>
          <a:xfrm>
            <a:off x="5051107" y="3125970"/>
            <a:ext cx="318042" cy="339253"/>
            <a:chOff x="914900" y="3806450"/>
            <a:chExt cx="451700" cy="481825"/>
          </a:xfrm>
        </p:grpSpPr>
        <p:sp>
          <p:nvSpPr>
            <p:cNvPr id="5522" name="Google Shape;5522;p7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7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74"/>
          <p:cNvGrpSpPr/>
          <p:nvPr/>
        </p:nvGrpSpPr>
        <p:grpSpPr>
          <a:xfrm>
            <a:off x="5470028" y="3125785"/>
            <a:ext cx="346347" cy="339623"/>
            <a:chOff x="1490050" y="3805975"/>
            <a:chExt cx="491900" cy="482350"/>
          </a:xfrm>
        </p:grpSpPr>
        <p:sp>
          <p:nvSpPr>
            <p:cNvPr id="5528" name="Google Shape;5528;p7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7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7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74"/>
          <p:cNvGrpSpPr/>
          <p:nvPr/>
        </p:nvGrpSpPr>
        <p:grpSpPr>
          <a:xfrm>
            <a:off x="5893896" y="3125970"/>
            <a:ext cx="311899" cy="339253"/>
            <a:chOff x="2104275" y="3806450"/>
            <a:chExt cx="442975" cy="481825"/>
          </a:xfrm>
        </p:grpSpPr>
        <p:sp>
          <p:nvSpPr>
            <p:cNvPr id="5533" name="Google Shape;5533;p7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7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74"/>
          <p:cNvGrpSpPr/>
          <p:nvPr/>
        </p:nvGrpSpPr>
        <p:grpSpPr>
          <a:xfrm>
            <a:off x="6317413" y="3125970"/>
            <a:ext cx="293416" cy="339253"/>
            <a:chOff x="2710875" y="3806450"/>
            <a:chExt cx="416725" cy="481825"/>
          </a:xfrm>
        </p:grpSpPr>
        <p:sp>
          <p:nvSpPr>
            <p:cNvPr id="5536" name="Google Shape;5536;p7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7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74"/>
          <p:cNvGrpSpPr/>
          <p:nvPr/>
        </p:nvGrpSpPr>
        <p:grpSpPr>
          <a:xfrm>
            <a:off x="6712457" y="3166412"/>
            <a:ext cx="339253" cy="258369"/>
            <a:chOff x="3271200" y="3863875"/>
            <a:chExt cx="481825" cy="366950"/>
          </a:xfrm>
        </p:grpSpPr>
        <p:sp>
          <p:nvSpPr>
            <p:cNvPr id="5539" name="Google Shape;5539;p7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74"/>
          <p:cNvGrpSpPr/>
          <p:nvPr/>
        </p:nvGrpSpPr>
        <p:grpSpPr>
          <a:xfrm>
            <a:off x="7147952" y="3126199"/>
            <a:ext cx="295528" cy="338795"/>
            <a:chOff x="3895050" y="3806775"/>
            <a:chExt cx="419725" cy="481175"/>
          </a:xfrm>
        </p:grpSpPr>
        <p:sp>
          <p:nvSpPr>
            <p:cNvPr id="5542" name="Google Shape;5542;p7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74"/>
          <p:cNvGrpSpPr/>
          <p:nvPr/>
        </p:nvGrpSpPr>
        <p:grpSpPr>
          <a:xfrm>
            <a:off x="7551234" y="3125979"/>
            <a:ext cx="336296" cy="339235"/>
            <a:chOff x="4464775" y="3806475"/>
            <a:chExt cx="477625" cy="481800"/>
          </a:xfrm>
        </p:grpSpPr>
        <p:sp>
          <p:nvSpPr>
            <p:cNvPr id="5545" name="Google Shape;5545;p7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74"/>
          <p:cNvGrpSpPr/>
          <p:nvPr/>
        </p:nvGrpSpPr>
        <p:grpSpPr>
          <a:xfrm>
            <a:off x="7974679" y="3125970"/>
            <a:ext cx="339253" cy="339253"/>
            <a:chOff x="5049725" y="3806450"/>
            <a:chExt cx="481825" cy="481825"/>
          </a:xfrm>
        </p:grpSpPr>
        <p:sp>
          <p:nvSpPr>
            <p:cNvPr id="5552" name="Google Shape;5552;p7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74"/>
          <p:cNvGrpSpPr/>
          <p:nvPr/>
        </p:nvGrpSpPr>
        <p:grpSpPr>
          <a:xfrm>
            <a:off x="1461983" y="3951798"/>
            <a:ext cx="339253" cy="339253"/>
            <a:chOff x="5651375" y="3806450"/>
            <a:chExt cx="481825" cy="481825"/>
          </a:xfrm>
        </p:grpSpPr>
        <p:sp>
          <p:nvSpPr>
            <p:cNvPr id="5556" name="Google Shape;5556;p7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74"/>
          <p:cNvGrpSpPr/>
          <p:nvPr/>
        </p:nvGrpSpPr>
        <p:grpSpPr>
          <a:xfrm>
            <a:off x="3360663" y="3953787"/>
            <a:ext cx="298503" cy="335275"/>
            <a:chOff x="6264300" y="3809300"/>
            <a:chExt cx="423950" cy="476175"/>
          </a:xfrm>
        </p:grpSpPr>
        <p:sp>
          <p:nvSpPr>
            <p:cNvPr id="5561" name="Google Shape;5561;p7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4"/>
          <p:cNvGrpSpPr/>
          <p:nvPr/>
        </p:nvGrpSpPr>
        <p:grpSpPr>
          <a:xfrm>
            <a:off x="5039841" y="3538881"/>
            <a:ext cx="340573" cy="339271"/>
            <a:chOff x="898875" y="4399275"/>
            <a:chExt cx="483700" cy="481850"/>
          </a:xfrm>
        </p:grpSpPr>
        <p:sp>
          <p:nvSpPr>
            <p:cNvPr id="5565" name="Google Shape;5565;p7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7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7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74"/>
          <p:cNvGrpSpPr/>
          <p:nvPr/>
        </p:nvGrpSpPr>
        <p:grpSpPr>
          <a:xfrm>
            <a:off x="5473575" y="3554133"/>
            <a:ext cx="339253" cy="308765"/>
            <a:chOff x="1492675" y="4420975"/>
            <a:chExt cx="481825" cy="438525"/>
          </a:xfrm>
        </p:grpSpPr>
        <p:sp>
          <p:nvSpPr>
            <p:cNvPr id="5574" name="Google Shape;5574;p7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74"/>
          <p:cNvGrpSpPr/>
          <p:nvPr/>
        </p:nvGrpSpPr>
        <p:grpSpPr>
          <a:xfrm>
            <a:off x="5878556" y="3539558"/>
            <a:ext cx="342580" cy="337915"/>
            <a:chOff x="2084100" y="4400250"/>
            <a:chExt cx="486550" cy="479925"/>
          </a:xfrm>
        </p:grpSpPr>
        <p:sp>
          <p:nvSpPr>
            <p:cNvPr id="5580" name="Google Shape;5580;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74"/>
          <p:cNvGrpSpPr/>
          <p:nvPr/>
        </p:nvGrpSpPr>
        <p:grpSpPr>
          <a:xfrm>
            <a:off x="6315036" y="3538907"/>
            <a:ext cx="298169" cy="339218"/>
            <a:chOff x="2707950" y="4399325"/>
            <a:chExt cx="423475" cy="481775"/>
          </a:xfrm>
        </p:grpSpPr>
        <p:sp>
          <p:nvSpPr>
            <p:cNvPr id="5587" name="Google Shape;5587;p7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74"/>
          <p:cNvGrpSpPr/>
          <p:nvPr/>
        </p:nvGrpSpPr>
        <p:grpSpPr>
          <a:xfrm>
            <a:off x="6744555" y="3538881"/>
            <a:ext cx="275057" cy="339271"/>
            <a:chOff x="3330525" y="4399275"/>
            <a:chExt cx="390650" cy="481850"/>
          </a:xfrm>
        </p:grpSpPr>
        <p:sp>
          <p:nvSpPr>
            <p:cNvPr id="5600" name="Google Shape;5600;p7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74"/>
          <p:cNvGrpSpPr/>
          <p:nvPr/>
        </p:nvGrpSpPr>
        <p:grpSpPr>
          <a:xfrm>
            <a:off x="7169084" y="3538890"/>
            <a:ext cx="253265" cy="339253"/>
            <a:chOff x="3938800" y="4399275"/>
            <a:chExt cx="359700" cy="481825"/>
          </a:xfrm>
        </p:grpSpPr>
        <p:sp>
          <p:nvSpPr>
            <p:cNvPr id="5608" name="Google Shape;5608;p7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74"/>
          <p:cNvGrpSpPr/>
          <p:nvPr/>
        </p:nvGrpSpPr>
        <p:grpSpPr>
          <a:xfrm>
            <a:off x="7639862" y="3538890"/>
            <a:ext cx="159039" cy="339253"/>
            <a:chOff x="4584850" y="4399275"/>
            <a:chExt cx="225875" cy="481825"/>
          </a:xfrm>
        </p:grpSpPr>
        <p:sp>
          <p:nvSpPr>
            <p:cNvPr id="5614" name="Google Shape;5614;p7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6" name="Google Shape;5616;p7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7" name="Google Shape;5617;p74"/>
          <p:cNvGrpSpPr/>
          <p:nvPr/>
        </p:nvGrpSpPr>
        <p:grpSpPr>
          <a:xfrm>
            <a:off x="1049680" y="3951795"/>
            <a:ext cx="339253" cy="339253"/>
            <a:chOff x="5642550" y="4399275"/>
            <a:chExt cx="481825" cy="481825"/>
          </a:xfrm>
        </p:grpSpPr>
        <p:sp>
          <p:nvSpPr>
            <p:cNvPr id="5618" name="Google Shape;5618;p7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74"/>
          <p:cNvGrpSpPr/>
          <p:nvPr/>
        </p:nvGrpSpPr>
        <p:grpSpPr>
          <a:xfrm>
            <a:off x="2859815" y="3963703"/>
            <a:ext cx="363316" cy="315437"/>
            <a:chOff x="6218300" y="4416175"/>
            <a:chExt cx="516000" cy="448000"/>
          </a:xfrm>
        </p:grpSpPr>
        <p:sp>
          <p:nvSpPr>
            <p:cNvPr id="5621" name="Google Shape;5621;p7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74"/>
          <p:cNvGrpSpPr/>
          <p:nvPr/>
        </p:nvGrpSpPr>
        <p:grpSpPr>
          <a:xfrm>
            <a:off x="5918879" y="3951792"/>
            <a:ext cx="339253" cy="339253"/>
            <a:chOff x="899850" y="4992125"/>
            <a:chExt cx="481825" cy="481825"/>
          </a:xfrm>
        </p:grpSpPr>
        <p:sp>
          <p:nvSpPr>
            <p:cNvPr id="5625" name="Google Shape;5625;p7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74"/>
          <p:cNvGrpSpPr/>
          <p:nvPr/>
        </p:nvGrpSpPr>
        <p:grpSpPr>
          <a:xfrm>
            <a:off x="5461708" y="3951792"/>
            <a:ext cx="339253" cy="339253"/>
            <a:chOff x="1492675" y="4992125"/>
            <a:chExt cx="481825" cy="481825"/>
          </a:xfrm>
        </p:grpSpPr>
        <p:sp>
          <p:nvSpPr>
            <p:cNvPr id="5629" name="Google Shape;5629;p7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74"/>
          <p:cNvGrpSpPr/>
          <p:nvPr/>
        </p:nvGrpSpPr>
        <p:grpSpPr>
          <a:xfrm>
            <a:off x="5004462" y="3951792"/>
            <a:ext cx="339253" cy="339253"/>
            <a:chOff x="2085525" y="4992125"/>
            <a:chExt cx="481825" cy="481825"/>
          </a:xfrm>
        </p:grpSpPr>
        <p:sp>
          <p:nvSpPr>
            <p:cNvPr id="5632" name="Google Shape;5632;p7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4" name="Google Shape;5634;p74"/>
          <p:cNvGrpSpPr/>
          <p:nvPr/>
        </p:nvGrpSpPr>
        <p:grpSpPr>
          <a:xfrm>
            <a:off x="6833221" y="3951792"/>
            <a:ext cx="339253" cy="339253"/>
            <a:chOff x="2678350" y="4992125"/>
            <a:chExt cx="481825" cy="481825"/>
          </a:xfrm>
        </p:grpSpPr>
        <p:sp>
          <p:nvSpPr>
            <p:cNvPr id="5635" name="Google Shape;5635;p7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74"/>
          <p:cNvGrpSpPr/>
          <p:nvPr/>
        </p:nvGrpSpPr>
        <p:grpSpPr>
          <a:xfrm>
            <a:off x="4628816" y="3951792"/>
            <a:ext cx="339253" cy="339253"/>
            <a:chOff x="3271200" y="4992125"/>
            <a:chExt cx="481825" cy="481825"/>
          </a:xfrm>
        </p:grpSpPr>
        <p:sp>
          <p:nvSpPr>
            <p:cNvPr id="5639" name="Google Shape;5639;p7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74"/>
          <p:cNvGrpSpPr/>
          <p:nvPr/>
        </p:nvGrpSpPr>
        <p:grpSpPr>
          <a:xfrm>
            <a:off x="7290263" y="3952822"/>
            <a:ext cx="339411" cy="337193"/>
            <a:chOff x="3863900" y="4993625"/>
            <a:chExt cx="482050" cy="478900"/>
          </a:xfrm>
        </p:grpSpPr>
        <p:sp>
          <p:nvSpPr>
            <p:cNvPr id="5643" name="Google Shape;5643;p7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74"/>
          <p:cNvGrpSpPr/>
          <p:nvPr/>
        </p:nvGrpSpPr>
        <p:grpSpPr>
          <a:xfrm>
            <a:off x="7747437" y="3952822"/>
            <a:ext cx="339411" cy="337193"/>
            <a:chOff x="4456725" y="4993625"/>
            <a:chExt cx="482050" cy="478900"/>
          </a:xfrm>
        </p:grpSpPr>
        <p:sp>
          <p:nvSpPr>
            <p:cNvPr id="5648" name="Google Shape;5648;p7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2" name="Google Shape;5652;p74"/>
          <p:cNvGrpSpPr/>
          <p:nvPr/>
        </p:nvGrpSpPr>
        <p:grpSpPr>
          <a:xfrm>
            <a:off x="6376030" y="3952813"/>
            <a:ext cx="339411" cy="337211"/>
            <a:chOff x="5049575" y="4993600"/>
            <a:chExt cx="482050" cy="478925"/>
          </a:xfrm>
        </p:grpSpPr>
        <p:sp>
          <p:nvSpPr>
            <p:cNvPr id="5653" name="Google Shape;5653;p7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0" name="Shape 5660"/>
        <p:cNvGrpSpPr/>
        <p:nvPr/>
      </p:nvGrpSpPr>
      <p:grpSpPr>
        <a:xfrm>
          <a:off x="0" y="0"/>
          <a:ext cx="0" cy="0"/>
          <a:chOff x="0" y="0"/>
          <a:chExt cx="0" cy="0"/>
        </a:xfrm>
      </p:grpSpPr>
      <p:sp>
        <p:nvSpPr>
          <p:cNvPr id="5661" name="Google Shape;5661;p7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62" name="Google Shape;5662;p7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63" name="Google Shape;5663;p75"/>
          <p:cNvGrpSpPr/>
          <p:nvPr/>
        </p:nvGrpSpPr>
        <p:grpSpPr>
          <a:xfrm>
            <a:off x="876361" y="1533504"/>
            <a:ext cx="322099" cy="370529"/>
            <a:chOff x="-42971725" y="3217825"/>
            <a:chExt cx="275675" cy="317125"/>
          </a:xfrm>
        </p:grpSpPr>
        <p:sp>
          <p:nvSpPr>
            <p:cNvPr id="5664" name="Google Shape;5664;p7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5"/>
          <p:cNvGrpSpPr/>
          <p:nvPr/>
        </p:nvGrpSpPr>
        <p:grpSpPr>
          <a:xfrm>
            <a:off x="848276" y="2002160"/>
            <a:ext cx="378270" cy="337551"/>
            <a:chOff x="-42996150" y="3612600"/>
            <a:chExt cx="323750" cy="288900"/>
          </a:xfrm>
        </p:grpSpPr>
        <p:sp>
          <p:nvSpPr>
            <p:cNvPr id="5668" name="Google Shape;5668;p7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75"/>
          <p:cNvGrpSpPr/>
          <p:nvPr/>
        </p:nvGrpSpPr>
        <p:grpSpPr>
          <a:xfrm>
            <a:off x="851036" y="2411530"/>
            <a:ext cx="372749" cy="370909"/>
            <a:chOff x="-42994575" y="3950300"/>
            <a:chExt cx="319025" cy="317450"/>
          </a:xfrm>
        </p:grpSpPr>
        <p:sp>
          <p:nvSpPr>
            <p:cNvPr id="5672" name="Google Shape;5672;p7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5"/>
          <p:cNvGrpSpPr/>
          <p:nvPr/>
        </p:nvGrpSpPr>
        <p:grpSpPr>
          <a:xfrm>
            <a:off x="3004431" y="1558362"/>
            <a:ext cx="371785" cy="370879"/>
            <a:chOff x="-41111350" y="3239100"/>
            <a:chExt cx="318200" cy="317425"/>
          </a:xfrm>
        </p:grpSpPr>
        <p:sp>
          <p:nvSpPr>
            <p:cNvPr id="5676" name="Google Shape;5676;p7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5"/>
          <p:cNvGrpSpPr/>
          <p:nvPr/>
        </p:nvGrpSpPr>
        <p:grpSpPr>
          <a:xfrm>
            <a:off x="3000751" y="1993894"/>
            <a:ext cx="379146" cy="370967"/>
            <a:chOff x="-41117650" y="3605525"/>
            <a:chExt cx="324500" cy="317500"/>
          </a:xfrm>
        </p:grpSpPr>
        <p:sp>
          <p:nvSpPr>
            <p:cNvPr id="5681" name="Google Shape;5681;p7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7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75"/>
          <p:cNvGrpSpPr/>
          <p:nvPr/>
        </p:nvGrpSpPr>
        <p:grpSpPr>
          <a:xfrm>
            <a:off x="1827005" y="2885417"/>
            <a:ext cx="216271" cy="371814"/>
            <a:chOff x="-39205300" y="3220175"/>
            <a:chExt cx="185100" cy="318225"/>
          </a:xfrm>
        </p:grpSpPr>
        <p:sp>
          <p:nvSpPr>
            <p:cNvPr id="5686" name="Google Shape;5686;p7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5"/>
          <p:cNvGrpSpPr/>
          <p:nvPr/>
        </p:nvGrpSpPr>
        <p:grpSpPr>
          <a:xfrm>
            <a:off x="1792533" y="3345488"/>
            <a:ext cx="300016" cy="369273"/>
            <a:chOff x="-39248625" y="3588600"/>
            <a:chExt cx="256775" cy="316050"/>
          </a:xfrm>
        </p:grpSpPr>
        <p:sp>
          <p:nvSpPr>
            <p:cNvPr id="5689" name="Google Shape;5689;p7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7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3" name="Google Shape;5693;p75"/>
          <p:cNvGrpSpPr/>
          <p:nvPr/>
        </p:nvGrpSpPr>
        <p:grpSpPr>
          <a:xfrm>
            <a:off x="1243246" y="1533504"/>
            <a:ext cx="429504" cy="370879"/>
            <a:chOff x="-42651700" y="3217825"/>
            <a:chExt cx="367600" cy="317425"/>
          </a:xfrm>
        </p:grpSpPr>
        <p:sp>
          <p:nvSpPr>
            <p:cNvPr id="5694" name="Google Shape;5694;p7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5"/>
          <p:cNvGrpSpPr/>
          <p:nvPr/>
        </p:nvGrpSpPr>
        <p:grpSpPr>
          <a:xfrm>
            <a:off x="1278678" y="1973154"/>
            <a:ext cx="358640" cy="363226"/>
            <a:chOff x="-42617300" y="3587775"/>
            <a:chExt cx="306950" cy="310875"/>
          </a:xfrm>
        </p:grpSpPr>
        <p:sp>
          <p:nvSpPr>
            <p:cNvPr id="5699" name="Google Shape;5699;p7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1" name="Google Shape;5701;p7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75"/>
          <p:cNvGrpSpPr/>
          <p:nvPr/>
        </p:nvGrpSpPr>
        <p:grpSpPr>
          <a:xfrm>
            <a:off x="3450506" y="1557895"/>
            <a:ext cx="376926" cy="370324"/>
            <a:chOff x="-40748275" y="3238700"/>
            <a:chExt cx="322600" cy="316950"/>
          </a:xfrm>
        </p:grpSpPr>
        <p:sp>
          <p:nvSpPr>
            <p:cNvPr id="5703" name="Google Shape;5703;p7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75"/>
          <p:cNvGrpSpPr/>
          <p:nvPr/>
        </p:nvGrpSpPr>
        <p:grpSpPr>
          <a:xfrm>
            <a:off x="3453062" y="2025879"/>
            <a:ext cx="371814" cy="338690"/>
            <a:chOff x="-40745125" y="3632900"/>
            <a:chExt cx="318225" cy="289875"/>
          </a:xfrm>
        </p:grpSpPr>
        <p:sp>
          <p:nvSpPr>
            <p:cNvPr id="5710" name="Google Shape;5710;p7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5"/>
          <p:cNvGrpSpPr/>
          <p:nvPr/>
        </p:nvGrpSpPr>
        <p:grpSpPr>
          <a:xfrm>
            <a:off x="3457209" y="2437089"/>
            <a:ext cx="363518" cy="370178"/>
            <a:chOff x="-40742750" y="3972175"/>
            <a:chExt cx="311125" cy="316825"/>
          </a:xfrm>
        </p:grpSpPr>
        <p:sp>
          <p:nvSpPr>
            <p:cNvPr id="5718" name="Google Shape;5718;p7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5"/>
          <p:cNvGrpSpPr/>
          <p:nvPr/>
        </p:nvGrpSpPr>
        <p:grpSpPr>
          <a:xfrm>
            <a:off x="2239871" y="2887257"/>
            <a:ext cx="266892" cy="369974"/>
            <a:chOff x="-38860325" y="3221750"/>
            <a:chExt cx="228425" cy="316650"/>
          </a:xfrm>
        </p:grpSpPr>
        <p:sp>
          <p:nvSpPr>
            <p:cNvPr id="5721" name="Google Shape;5721;p7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5"/>
          <p:cNvGrpSpPr/>
          <p:nvPr/>
        </p:nvGrpSpPr>
        <p:grpSpPr>
          <a:xfrm>
            <a:off x="2190678" y="3349314"/>
            <a:ext cx="380081" cy="367111"/>
            <a:chOff x="-38905225" y="3591875"/>
            <a:chExt cx="325300" cy="314200"/>
          </a:xfrm>
        </p:grpSpPr>
        <p:sp>
          <p:nvSpPr>
            <p:cNvPr id="5726" name="Google Shape;5726;p7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9" name="Google Shape;5729;p7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75"/>
          <p:cNvGrpSpPr/>
          <p:nvPr/>
        </p:nvGrpSpPr>
        <p:grpSpPr>
          <a:xfrm>
            <a:off x="3997427" y="3334394"/>
            <a:ext cx="290815" cy="369740"/>
            <a:chOff x="-37370925" y="3579105"/>
            <a:chExt cx="248900" cy="316450"/>
          </a:xfrm>
        </p:grpSpPr>
        <p:sp>
          <p:nvSpPr>
            <p:cNvPr id="5731" name="Google Shape;5731;p7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3" name="Google Shape;5733;p7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75"/>
          <p:cNvGrpSpPr/>
          <p:nvPr/>
        </p:nvGrpSpPr>
        <p:grpSpPr>
          <a:xfrm>
            <a:off x="1690803" y="2412465"/>
            <a:ext cx="371814" cy="369974"/>
            <a:chOff x="-42259725" y="3951100"/>
            <a:chExt cx="318225" cy="316650"/>
          </a:xfrm>
        </p:grpSpPr>
        <p:sp>
          <p:nvSpPr>
            <p:cNvPr id="5736" name="Google Shape;5736;p7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5"/>
          <p:cNvGrpSpPr/>
          <p:nvPr/>
        </p:nvGrpSpPr>
        <p:grpSpPr>
          <a:xfrm>
            <a:off x="3889164" y="1591486"/>
            <a:ext cx="370879" cy="337755"/>
            <a:chOff x="-40378075" y="3267450"/>
            <a:chExt cx="317425" cy="289075"/>
          </a:xfrm>
        </p:grpSpPr>
        <p:sp>
          <p:nvSpPr>
            <p:cNvPr id="5739" name="Google Shape;5739;p7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75"/>
          <p:cNvGrpSpPr/>
          <p:nvPr/>
        </p:nvGrpSpPr>
        <p:grpSpPr>
          <a:xfrm>
            <a:off x="3892830" y="1992754"/>
            <a:ext cx="363548" cy="369974"/>
            <a:chOff x="-40372575" y="3604550"/>
            <a:chExt cx="311150" cy="316650"/>
          </a:xfrm>
        </p:grpSpPr>
        <p:sp>
          <p:nvSpPr>
            <p:cNvPr id="5744" name="Google Shape;5744;p7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7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75"/>
          <p:cNvGrpSpPr/>
          <p:nvPr/>
        </p:nvGrpSpPr>
        <p:grpSpPr>
          <a:xfrm>
            <a:off x="2616780" y="2885417"/>
            <a:ext cx="399038" cy="372165"/>
            <a:chOff x="-38542250" y="3220175"/>
            <a:chExt cx="341525" cy="318525"/>
          </a:xfrm>
        </p:grpSpPr>
        <p:sp>
          <p:nvSpPr>
            <p:cNvPr id="5749" name="Google Shape;5749;p7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5"/>
          <p:cNvGrpSpPr/>
          <p:nvPr/>
        </p:nvGrpSpPr>
        <p:grpSpPr>
          <a:xfrm>
            <a:off x="2638712" y="3344787"/>
            <a:ext cx="369974" cy="369068"/>
            <a:chOff x="-38537400" y="3588000"/>
            <a:chExt cx="316650" cy="315875"/>
          </a:xfrm>
        </p:grpSpPr>
        <p:sp>
          <p:nvSpPr>
            <p:cNvPr id="5753" name="Google Shape;5753;p7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5"/>
          <p:cNvGrpSpPr/>
          <p:nvPr/>
        </p:nvGrpSpPr>
        <p:grpSpPr>
          <a:xfrm>
            <a:off x="2637792" y="3802316"/>
            <a:ext cx="371814" cy="369974"/>
            <a:chOff x="-38538975" y="3954250"/>
            <a:chExt cx="318225" cy="316650"/>
          </a:xfrm>
        </p:grpSpPr>
        <p:sp>
          <p:nvSpPr>
            <p:cNvPr id="5758" name="Google Shape;5758;p7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5"/>
          <p:cNvGrpSpPr/>
          <p:nvPr/>
        </p:nvGrpSpPr>
        <p:grpSpPr>
          <a:xfrm>
            <a:off x="3955104" y="3797243"/>
            <a:ext cx="375465" cy="371814"/>
            <a:chOff x="-37385100" y="3949908"/>
            <a:chExt cx="321350" cy="318225"/>
          </a:xfrm>
        </p:grpSpPr>
        <p:sp>
          <p:nvSpPr>
            <p:cNvPr id="5761" name="Google Shape;5761;p7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5"/>
          <p:cNvGrpSpPr/>
          <p:nvPr/>
        </p:nvGrpSpPr>
        <p:grpSpPr>
          <a:xfrm>
            <a:off x="2130763" y="1532803"/>
            <a:ext cx="370909" cy="370675"/>
            <a:chOff x="-41895050" y="3217225"/>
            <a:chExt cx="317450" cy="317250"/>
          </a:xfrm>
        </p:grpSpPr>
        <p:sp>
          <p:nvSpPr>
            <p:cNvPr id="5764" name="Google Shape;5764;p7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5"/>
          <p:cNvGrpSpPr/>
          <p:nvPr/>
        </p:nvGrpSpPr>
        <p:grpSpPr>
          <a:xfrm>
            <a:off x="2130310" y="1969737"/>
            <a:ext cx="371814" cy="369974"/>
            <a:chOff x="-41893475" y="3584850"/>
            <a:chExt cx="318225" cy="316650"/>
          </a:xfrm>
        </p:grpSpPr>
        <p:sp>
          <p:nvSpPr>
            <p:cNvPr id="5770" name="Google Shape;5770;p7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4" name="Google Shape;5774;p7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75"/>
          <p:cNvGrpSpPr/>
          <p:nvPr/>
        </p:nvGrpSpPr>
        <p:grpSpPr>
          <a:xfrm>
            <a:off x="900338" y="3365029"/>
            <a:ext cx="337522" cy="370909"/>
            <a:chOff x="-39998250" y="3605325"/>
            <a:chExt cx="288875" cy="317450"/>
          </a:xfrm>
        </p:grpSpPr>
        <p:sp>
          <p:nvSpPr>
            <p:cNvPr id="5777" name="Google Shape;5777;p7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75"/>
          <p:cNvGrpSpPr/>
          <p:nvPr/>
        </p:nvGrpSpPr>
        <p:grpSpPr>
          <a:xfrm>
            <a:off x="884112" y="3823493"/>
            <a:ext cx="369974" cy="369945"/>
            <a:chOff x="-40011050" y="3972375"/>
            <a:chExt cx="316650" cy="316625"/>
          </a:xfrm>
        </p:grpSpPr>
        <p:sp>
          <p:nvSpPr>
            <p:cNvPr id="5780" name="Google Shape;5780;p7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5"/>
          <p:cNvGrpSpPr/>
          <p:nvPr/>
        </p:nvGrpSpPr>
        <p:grpSpPr>
          <a:xfrm>
            <a:off x="3116043" y="2888192"/>
            <a:ext cx="266921" cy="369039"/>
            <a:chOff x="-38129425" y="3222550"/>
            <a:chExt cx="228450" cy="315850"/>
          </a:xfrm>
        </p:grpSpPr>
        <p:sp>
          <p:nvSpPr>
            <p:cNvPr id="5783" name="Google Shape;5783;p7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5"/>
          <p:cNvGrpSpPr/>
          <p:nvPr/>
        </p:nvGrpSpPr>
        <p:grpSpPr>
          <a:xfrm>
            <a:off x="3071012" y="3344787"/>
            <a:ext cx="371785" cy="369974"/>
            <a:chOff x="-38172725" y="3588000"/>
            <a:chExt cx="318200" cy="316650"/>
          </a:xfrm>
        </p:grpSpPr>
        <p:sp>
          <p:nvSpPr>
            <p:cNvPr id="5786" name="Google Shape;5786;p7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5"/>
          <p:cNvGrpSpPr/>
          <p:nvPr/>
        </p:nvGrpSpPr>
        <p:grpSpPr>
          <a:xfrm>
            <a:off x="3146914" y="3803222"/>
            <a:ext cx="219981" cy="369974"/>
            <a:chOff x="-38109725" y="3955025"/>
            <a:chExt cx="188275" cy="316650"/>
          </a:xfrm>
        </p:grpSpPr>
        <p:sp>
          <p:nvSpPr>
            <p:cNvPr id="5795" name="Google Shape;5795;p7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7" name="Google Shape;5797;p7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75"/>
          <p:cNvGrpSpPr/>
          <p:nvPr/>
        </p:nvGrpSpPr>
        <p:grpSpPr>
          <a:xfrm>
            <a:off x="2562313" y="1534643"/>
            <a:ext cx="373654" cy="369068"/>
            <a:chOff x="-41530375" y="3218800"/>
            <a:chExt cx="319800" cy="315875"/>
          </a:xfrm>
        </p:grpSpPr>
        <p:sp>
          <p:nvSpPr>
            <p:cNvPr id="5799" name="Google Shape;5799;p7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5"/>
          <p:cNvGrpSpPr/>
          <p:nvPr/>
        </p:nvGrpSpPr>
        <p:grpSpPr>
          <a:xfrm>
            <a:off x="2564607" y="2049801"/>
            <a:ext cx="369068" cy="289004"/>
            <a:chOff x="-41526450" y="3653375"/>
            <a:chExt cx="315875" cy="247350"/>
          </a:xfrm>
        </p:grpSpPr>
        <p:sp>
          <p:nvSpPr>
            <p:cNvPr id="5802" name="Google Shape;5802;p7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5"/>
          <p:cNvGrpSpPr/>
          <p:nvPr/>
        </p:nvGrpSpPr>
        <p:grpSpPr>
          <a:xfrm>
            <a:off x="2565994" y="2412465"/>
            <a:ext cx="366293" cy="369974"/>
            <a:chOff x="-41526450" y="3951100"/>
            <a:chExt cx="313500" cy="316650"/>
          </a:xfrm>
        </p:grpSpPr>
        <p:sp>
          <p:nvSpPr>
            <p:cNvPr id="5805" name="Google Shape;5805;p7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5"/>
          <p:cNvGrpSpPr/>
          <p:nvPr/>
        </p:nvGrpSpPr>
        <p:grpSpPr>
          <a:xfrm>
            <a:off x="1331249" y="2906594"/>
            <a:ext cx="339595" cy="371814"/>
            <a:chOff x="-39625900" y="3238300"/>
            <a:chExt cx="290650" cy="318225"/>
          </a:xfrm>
        </p:grpSpPr>
        <p:sp>
          <p:nvSpPr>
            <p:cNvPr id="5809" name="Google Shape;5809;p7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1" name="Google Shape;5811;p7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2" name="Google Shape;5812;p75"/>
          <p:cNvGrpSpPr/>
          <p:nvPr/>
        </p:nvGrpSpPr>
        <p:grpSpPr>
          <a:xfrm>
            <a:off x="1325300" y="3823055"/>
            <a:ext cx="366293" cy="370441"/>
            <a:chOff x="-39647175" y="3972000"/>
            <a:chExt cx="313500" cy="317050"/>
          </a:xfrm>
        </p:grpSpPr>
        <p:sp>
          <p:nvSpPr>
            <p:cNvPr id="5813" name="Google Shape;5813;p7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5"/>
          <p:cNvGrpSpPr/>
          <p:nvPr/>
        </p:nvGrpSpPr>
        <p:grpSpPr>
          <a:xfrm>
            <a:off x="3494427" y="2887053"/>
            <a:ext cx="375495" cy="370879"/>
            <a:chOff x="-37808850" y="3221575"/>
            <a:chExt cx="321375" cy="317425"/>
          </a:xfrm>
        </p:grpSpPr>
        <p:sp>
          <p:nvSpPr>
            <p:cNvPr id="5817" name="Google Shape;5817;p7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75"/>
          <p:cNvGrpSpPr/>
          <p:nvPr/>
        </p:nvGrpSpPr>
        <p:grpSpPr>
          <a:xfrm>
            <a:off x="3503201" y="3409084"/>
            <a:ext cx="372749" cy="241158"/>
            <a:chOff x="-37806500" y="3643030"/>
            <a:chExt cx="319025" cy="206400"/>
          </a:xfrm>
        </p:grpSpPr>
        <p:sp>
          <p:nvSpPr>
            <p:cNvPr id="5820" name="Google Shape;5820;p7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5"/>
          <p:cNvGrpSpPr/>
          <p:nvPr/>
        </p:nvGrpSpPr>
        <p:grpSpPr>
          <a:xfrm>
            <a:off x="3505508" y="3801381"/>
            <a:ext cx="368134" cy="371814"/>
            <a:chOff x="-37804925" y="3953450"/>
            <a:chExt cx="315075" cy="318225"/>
          </a:xfrm>
        </p:grpSpPr>
        <p:sp>
          <p:nvSpPr>
            <p:cNvPr id="5823" name="Google Shape;5823;p7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7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75"/>
          <p:cNvGrpSpPr/>
          <p:nvPr/>
        </p:nvGrpSpPr>
        <p:grpSpPr>
          <a:xfrm>
            <a:off x="4860977" y="1553988"/>
            <a:ext cx="355663" cy="308725"/>
            <a:chOff x="-28462125" y="3199700"/>
            <a:chExt cx="298550" cy="259150"/>
          </a:xfrm>
        </p:grpSpPr>
        <p:sp>
          <p:nvSpPr>
            <p:cNvPr id="5828" name="Google Shape;5828;p7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5"/>
          <p:cNvGrpSpPr/>
          <p:nvPr/>
        </p:nvGrpSpPr>
        <p:grpSpPr>
          <a:xfrm>
            <a:off x="4861930" y="1988678"/>
            <a:ext cx="353757" cy="352833"/>
            <a:chOff x="-28461325" y="3545475"/>
            <a:chExt cx="296950" cy="296175"/>
          </a:xfrm>
        </p:grpSpPr>
        <p:sp>
          <p:nvSpPr>
            <p:cNvPr id="5832" name="Google Shape;5832;p7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75"/>
          <p:cNvGrpSpPr/>
          <p:nvPr/>
        </p:nvGrpSpPr>
        <p:grpSpPr>
          <a:xfrm>
            <a:off x="4858162" y="2438722"/>
            <a:ext cx="361292" cy="352803"/>
            <a:chOff x="-28463700" y="3914875"/>
            <a:chExt cx="303275" cy="296150"/>
          </a:xfrm>
        </p:grpSpPr>
        <p:sp>
          <p:nvSpPr>
            <p:cNvPr id="5839" name="Google Shape;5839;p7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75"/>
          <p:cNvGrpSpPr/>
          <p:nvPr/>
        </p:nvGrpSpPr>
        <p:grpSpPr>
          <a:xfrm>
            <a:off x="7092947" y="1594805"/>
            <a:ext cx="351880" cy="227092"/>
            <a:chOff x="-26573400" y="3224125"/>
            <a:chExt cx="295375" cy="190625"/>
          </a:xfrm>
        </p:grpSpPr>
        <p:sp>
          <p:nvSpPr>
            <p:cNvPr id="5842" name="Google Shape;5842;p7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5"/>
          <p:cNvGrpSpPr/>
          <p:nvPr/>
        </p:nvGrpSpPr>
        <p:grpSpPr>
          <a:xfrm>
            <a:off x="7092947" y="1989140"/>
            <a:ext cx="351880" cy="351910"/>
            <a:chOff x="-26573400" y="3546250"/>
            <a:chExt cx="295375" cy="295400"/>
          </a:xfrm>
        </p:grpSpPr>
        <p:sp>
          <p:nvSpPr>
            <p:cNvPr id="5845" name="Google Shape;5845;p7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75"/>
          <p:cNvGrpSpPr/>
          <p:nvPr/>
        </p:nvGrpSpPr>
        <p:grpSpPr>
          <a:xfrm>
            <a:off x="7081228" y="2439049"/>
            <a:ext cx="375319" cy="352148"/>
            <a:chOff x="-26583625" y="3917025"/>
            <a:chExt cx="315050" cy="295600"/>
          </a:xfrm>
        </p:grpSpPr>
        <p:sp>
          <p:nvSpPr>
            <p:cNvPr id="5851" name="Google Shape;5851;p7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75"/>
          <p:cNvGrpSpPr/>
          <p:nvPr/>
        </p:nvGrpSpPr>
        <p:grpSpPr>
          <a:xfrm>
            <a:off x="5779742" y="3398079"/>
            <a:ext cx="289039" cy="352833"/>
            <a:chOff x="-24694925" y="3518700"/>
            <a:chExt cx="242625" cy="296175"/>
          </a:xfrm>
        </p:grpSpPr>
        <p:sp>
          <p:nvSpPr>
            <p:cNvPr id="5857" name="Google Shape;5857;p7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75"/>
          <p:cNvGrpSpPr/>
          <p:nvPr/>
        </p:nvGrpSpPr>
        <p:grpSpPr>
          <a:xfrm>
            <a:off x="5779280" y="3848107"/>
            <a:ext cx="289962" cy="352833"/>
            <a:chOff x="-24709100" y="3888875"/>
            <a:chExt cx="243400" cy="296175"/>
          </a:xfrm>
        </p:grpSpPr>
        <p:sp>
          <p:nvSpPr>
            <p:cNvPr id="5862" name="Google Shape;5862;p7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75"/>
          <p:cNvGrpSpPr/>
          <p:nvPr/>
        </p:nvGrpSpPr>
        <p:grpSpPr>
          <a:xfrm>
            <a:off x="7979280" y="2920770"/>
            <a:ext cx="356556" cy="349557"/>
            <a:chOff x="-22863675" y="3131775"/>
            <a:chExt cx="299300" cy="293425"/>
          </a:xfrm>
        </p:grpSpPr>
        <p:sp>
          <p:nvSpPr>
            <p:cNvPr id="5866" name="Google Shape;5866;p7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5"/>
          <p:cNvGrpSpPr/>
          <p:nvPr/>
        </p:nvGrpSpPr>
        <p:grpSpPr>
          <a:xfrm>
            <a:off x="5322144" y="1531949"/>
            <a:ext cx="310602" cy="352803"/>
            <a:chOff x="-28069875" y="3175300"/>
            <a:chExt cx="260725" cy="296150"/>
          </a:xfrm>
        </p:grpSpPr>
        <p:sp>
          <p:nvSpPr>
            <p:cNvPr id="5870" name="Google Shape;5870;p7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7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0" name="Google Shape;5880;p75"/>
          <p:cNvGrpSpPr/>
          <p:nvPr/>
        </p:nvGrpSpPr>
        <p:grpSpPr>
          <a:xfrm>
            <a:off x="5363423" y="2439183"/>
            <a:ext cx="228045" cy="351880"/>
            <a:chOff x="-28032075" y="3916450"/>
            <a:chExt cx="191425" cy="295375"/>
          </a:xfrm>
        </p:grpSpPr>
        <p:sp>
          <p:nvSpPr>
            <p:cNvPr id="5881" name="Google Shape;5881;p7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75"/>
          <p:cNvGrpSpPr/>
          <p:nvPr/>
        </p:nvGrpSpPr>
        <p:grpSpPr>
          <a:xfrm>
            <a:off x="7528769" y="1531934"/>
            <a:ext cx="352833" cy="352833"/>
            <a:chOff x="-26201650" y="3176075"/>
            <a:chExt cx="296175" cy="296175"/>
          </a:xfrm>
        </p:grpSpPr>
        <p:sp>
          <p:nvSpPr>
            <p:cNvPr id="5885" name="Google Shape;5885;p7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75"/>
          <p:cNvGrpSpPr/>
          <p:nvPr/>
        </p:nvGrpSpPr>
        <p:grpSpPr>
          <a:xfrm>
            <a:off x="7528293" y="1989155"/>
            <a:ext cx="353786" cy="351880"/>
            <a:chOff x="-26204800" y="3547050"/>
            <a:chExt cx="296975" cy="295375"/>
          </a:xfrm>
        </p:grpSpPr>
        <p:sp>
          <p:nvSpPr>
            <p:cNvPr id="5888" name="Google Shape;5888;p7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7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75"/>
          <p:cNvGrpSpPr/>
          <p:nvPr/>
        </p:nvGrpSpPr>
        <p:grpSpPr>
          <a:xfrm>
            <a:off x="6199548" y="2919133"/>
            <a:ext cx="345328" cy="352833"/>
            <a:chOff x="-24353875" y="3147725"/>
            <a:chExt cx="289875" cy="296175"/>
          </a:xfrm>
        </p:grpSpPr>
        <p:sp>
          <p:nvSpPr>
            <p:cNvPr id="5892" name="Google Shape;5892;p7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5"/>
          <p:cNvGrpSpPr/>
          <p:nvPr/>
        </p:nvGrpSpPr>
        <p:grpSpPr>
          <a:xfrm>
            <a:off x="6207530" y="3398540"/>
            <a:ext cx="329365" cy="351910"/>
            <a:chOff x="-24344425" y="3519475"/>
            <a:chExt cx="276475" cy="295400"/>
          </a:xfrm>
        </p:grpSpPr>
        <p:sp>
          <p:nvSpPr>
            <p:cNvPr id="5895" name="Google Shape;5895;p7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5"/>
          <p:cNvGrpSpPr/>
          <p:nvPr/>
        </p:nvGrpSpPr>
        <p:grpSpPr>
          <a:xfrm>
            <a:off x="6197210" y="3850460"/>
            <a:ext cx="350004" cy="348128"/>
            <a:chOff x="-24353075" y="3891250"/>
            <a:chExt cx="293800" cy="292225"/>
          </a:xfrm>
        </p:grpSpPr>
        <p:sp>
          <p:nvSpPr>
            <p:cNvPr id="5898" name="Google Shape;5898;p7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5"/>
          <p:cNvGrpSpPr/>
          <p:nvPr/>
        </p:nvGrpSpPr>
        <p:grpSpPr>
          <a:xfrm>
            <a:off x="7980681" y="3398763"/>
            <a:ext cx="353757" cy="351463"/>
            <a:chOff x="-22845575" y="3504075"/>
            <a:chExt cx="296950" cy="295025"/>
          </a:xfrm>
        </p:grpSpPr>
        <p:sp>
          <p:nvSpPr>
            <p:cNvPr id="5901" name="Google Shape;5901;p7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5"/>
          <p:cNvGrpSpPr/>
          <p:nvPr/>
        </p:nvGrpSpPr>
        <p:grpSpPr>
          <a:xfrm>
            <a:off x="5773862" y="1532411"/>
            <a:ext cx="299344" cy="351880"/>
            <a:chOff x="-27691025" y="3175300"/>
            <a:chExt cx="251275" cy="295375"/>
          </a:xfrm>
        </p:grpSpPr>
        <p:sp>
          <p:nvSpPr>
            <p:cNvPr id="5904" name="Google Shape;5904;p7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75"/>
          <p:cNvGrpSpPr/>
          <p:nvPr/>
        </p:nvGrpSpPr>
        <p:grpSpPr>
          <a:xfrm>
            <a:off x="5746179" y="2051087"/>
            <a:ext cx="354710" cy="228015"/>
            <a:chOff x="-27721750" y="3598250"/>
            <a:chExt cx="297750" cy="191400"/>
          </a:xfrm>
        </p:grpSpPr>
        <p:sp>
          <p:nvSpPr>
            <p:cNvPr id="5909" name="Google Shape;5909;p7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5"/>
          <p:cNvGrpSpPr/>
          <p:nvPr/>
        </p:nvGrpSpPr>
        <p:grpSpPr>
          <a:xfrm>
            <a:off x="5747579" y="2444633"/>
            <a:ext cx="351910" cy="340980"/>
            <a:chOff x="-27719400" y="3925600"/>
            <a:chExt cx="295400" cy="286225"/>
          </a:xfrm>
        </p:grpSpPr>
        <p:sp>
          <p:nvSpPr>
            <p:cNvPr id="5912" name="Google Shape;5912;p7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75"/>
          <p:cNvGrpSpPr/>
          <p:nvPr/>
        </p:nvGrpSpPr>
        <p:grpSpPr>
          <a:xfrm>
            <a:off x="7968851" y="1531473"/>
            <a:ext cx="353757" cy="353757"/>
            <a:chOff x="-25834600" y="3176875"/>
            <a:chExt cx="296950" cy="296950"/>
          </a:xfrm>
        </p:grpSpPr>
        <p:sp>
          <p:nvSpPr>
            <p:cNvPr id="5915" name="Google Shape;5915;p7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75"/>
          <p:cNvGrpSpPr/>
          <p:nvPr/>
        </p:nvGrpSpPr>
        <p:grpSpPr>
          <a:xfrm>
            <a:off x="7968851" y="1999474"/>
            <a:ext cx="353757" cy="331241"/>
            <a:chOff x="-25834600" y="3564375"/>
            <a:chExt cx="296950" cy="278050"/>
          </a:xfrm>
        </p:grpSpPr>
        <p:sp>
          <p:nvSpPr>
            <p:cNvPr id="5921" name="Google Shape;5921;p7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5"/>
          <p:cNvGrpSpPr/>
          <p:nvPr/>
        </p:nvGrpSpPr>
        <p:grpSpPr>
          <a:xfrm>
            <a:off x="7966974" y="2438826"/>
            <a:ext cx="357509" cy="352595"/>
            <a:chOff x="-25834600" y="3915850"/>
            <a:chExt cx="300100" cy="295975"/>
          </a:xfrm>
        </p:grpSpPr>
        <p:sp>
          <p:nvSpPr>
            <p:cNvPr id="5930" name="Google Shape;5930;p7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5"/>
          <p:cNvGrpSpPr/>
          <p:nvPr/>
        </p:nvGrpSpPr>
        <p:grpSpPr>
          <a:xfrm>
            <a:off x="6702402" y="2920056"/>
            <a:ext cx="228968" cy="350987"/>
            <a:chOff x="-23930925" y="3149300"/>
            <a:chExt cx="192200" cy="294625"/>
          </a:xfrm>
        </p:grpSpPr>
        <p:sp>
          <p:nvSpPr>
            <p:cNvPr id="5934" name="Google Shape;5934;p7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5"/>
          <p:cNvGrpSpPr/>
          <p:nvPr/>
        </p:nvGrpSpPr>
        <p:grpSpPr>
          <a:xfrm>
            <a:off x="6659232" y="3398540"/>
            <a:ext cx="315307" cy="351910"/>
            <a:chOff x="-23962425" y="3519475"/>
            <a:chExt cx="264675" cy="295400"/>
          </a:xfrm>
        </p:grpSpPr>
        <p:sp>
          <p:nvSpPr>
            <p:cNvPr id="5939" name="Google Shape;5939;p7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1" name="Google Shape;5941;p7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75"/>
          <p:cNvGrpSpPr/>
          <p:nvPr/>
        </p:nvGrpSpPr>
        <p:grpSpPr>
          <a:xfrm>
            <a:off x="8037908" y="3848584"/>
            <a:ext cx="239302" cy="351880"/>
            <a:chOff x="-22788075" y="3904625"/>
            <a:chExt cx="200875" cy="295375"/>
          </a:xfrm>
        </p:grpSpPr>
        <p:sp>
          <p:nvSpPr>
            <p:cNvPr id="5943" name="Google Shape;5943;p7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5"/>
          <p:cNvGrpSpPr/>
          <p:nvPr/>
        </p:nvGrpSpPr>
        <p:grpSpPr>
          <a:xfrm>
            <a:off x="6193206" y="1531949"/>
            <a:ext cx="354710" cy="352803"/>
            <a:chOff x="-27351575" y="3175300"/>
            <a:chExt cx="297750" cy="296150"/>
          </a:xfrm>
        </p:grpSpPr>
        <p:sp>
          <p:nvSpPr>
            <p:cNvPr id="5948" name="Google Shape;5948;p7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75"/>
          <p:cNvGrpSpPr/>
          <p:nvPr/>
        </p:nvGrpSpPr>
        <p:grpSpPr>
          <a:xfrm>
            <a:off x="6235914" y="1988559"/>
            <a:ext cx="269293" cy="353072"/>
            <a:chOff x="-27313750" y="3545275"/>
            <a:chExt cx="226050" cy="296375"/>
          </a:xfrm>
        </p:grpSpPr>
        <p:sp>
          <p:nvSpPr>
            <p:cNvPr id="5953" name="Google Shape;5953;p7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5"/>
          <p:cNvGrpSpPr/>
          <p:nvPr/>
        </p:nvGrpSpPr>
        <p:grpSpPr>
          <a:xfrm>
            <a:off x="6193206" y="2436830"/>
            <a:ext cx="354710" cy="356586"/>
            <a:chOff x="-27351575" y="3915650"/>
            <a:chExt cx="297750" cy="299325"/>
          </a:xfrm>
        </p:grpSpPr>
        <p:sp>
          <p:nvSpPr>
            <p:cNvPr id="5957" name="Google Shape;5957;p7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5"/>
          <p:cNvGrpSpPr/>
          <p:nvPr/>
        </p:nvGrpSpPr>
        <p:grpSpPr>
          <a:xfrm>
            <a:off x="4880696" y="2919029"/>
            <a:ext cx="319060" cy="353042"/>
            <a:chOff x="-25445525" y="3175900"/>
            <a:chExt cx="267825" cy="296350"/>
          </a:xfrm>
        </p:grpSpPr>
        <p:sp>
          <p:nvSpPr>
            <p:cNvPr id="5960" name="Google Shape;5960;p7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5"/>
          <p:cNvGrpSpPr/>
          <p:nvPr/>
        </p:nvGrpSpPr>
        <p:grpSpPr>
          <a:xfrm>
            <a:off x="4862410" y="3409352"/>
            <a:ext cx="355633" cy="330288"/>
            <a:chOff x="-25465200" y="3565175"/>
            <a:chExt cx="298525" cy="277250"/>
          </a:xfrm>
        </p:grpSpPr>
        <p:sp>
          <p:nvSpPr>
            <p:cNvPr id="5964" name="Google Shape;5964;p7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5"/>
          <p:cNvGrpSpPr/>
          <p:nvPr/>
        </p:nvGrpSpPr>
        <p:grpSpPr>
          <a:xfrm>
            <a:off x="4861948" y="3848882"/>
            <a:ext cx="356556" cy="351285"/>
            <a:chOff x="-25465200" y="3916150"/>
            <a:chExt cx="299300" cy="294875"/>
          </a:xfrm>
        </p:grpSpPr>
        <p:sp>
          <p:nvSpPr>
            <p:cNvPr id="5967" name="Google Shape;5967;p7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5"/>
          <p:cNvGrpSpPr/>
          <p:nvPr/>
        </p:nvGrpSpPr>
        <p:grpSpPr>
          <a:xfrm>
            <a:off x="7089388" y="2919148"/>
            <a:ext cx="351880" cy="352803"/>
            <a:chOff x="-23615075" y="3148525"/>
            <a:chExt cx="295375" cy="296150"/>
          </a:xfrm>
        </p:grpSpPr>
        <p:sp>
          <p:nvSpPr>
            <p:cNvPr id="5970" name="Google Shape;5970;p7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7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75"/>
          <p:cNvGrpSpPr/>
          <p:nvPr/>
        </p:nvGrpSpPr>
        <p:grpSpPr>
          <a:xfrm>
            <a:off x="7088911" y="3858427"/>
            <a:ext cx="352833" cy="332194"/>
            <a:chOff x="-23615075" y="3906200"/>
            <a:chExt cx="296175" cy="278850"/>
          </a:xfrm>
        </p:grpSpPr>
        <p:sp>
          <p:nvSpPr>
            <p:cNvPr id="5976" name="Google Shape;5976;p7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7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0" name="Google Shape;5980;p75"/>
          <p:cNvGrpSpPr/>
          <p:nvPr/>
        </p:nvGrpSpPr>
        <p:grpSpPr>
          <a:xfrm>
            <a:off x="6637880" y="1532068"/>
            <a:ext cx="353757" cy="352565"/>
            <a:chOff x="-26980600" y="3175500"/>
            <a:chExt cx="296950" cy="295950"/>
          </a:xfrm>
        </p:grpSpPr>
        <p:sp>
          <p:nvSpPr>
            <p:cNvPr id="5981" name="Google Shape;5981;p7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7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75"/>
          <p:cNvGrpSpPr/>
          <p:nvPr/>
        </p:nvGrpSpPr>
        <p:grpSpPr>
          <a:xfrm>
            <a:off x="6638357" y="2470604"/>
            <a:ext cx="352803" cy="289039"/>
            <a:chOff x="-26981375" y="3951875"/>
            <a:chExt cx="296150" cy="242625"/>
          </a:xfrm>
        </p:grpSpPr>
        <p:sp>
          <p:nvSpPr>
            <p:cNvPr id="5986" name="Google Shape;5986;p7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75"/>
          <p:cNvGrpSpPr/>
          <p:nvPr/>
        </p:nvGrpSpPr>
        <p:grpSpPr>
          <a:xfrm>
            <a:off x="5303399" y="2918195"/>
            <a:ext cx="351910" cy="354710"/>
            <a:chOff x="-25094250" y="3176075"/>
            <a:chExt cx="295400" cy="297750"/>
          </a:xfrm>
        </p:grpSpPr>
        <p:sp>
          <p:nvSpPr>
            <p:cNvPr id="5990" name="Google Shape;5990;p7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5"/>
          <p:cNvGrpSpPr/>
          <p:nvPr/>
        </p:nvGrpSpPr>
        <p:grpSpPr>
          <a:xfrm>
            <a:off x="5303399" y="3398556"/>
            <a:ext cx="351910" cy="351880"/>
            <a:chOff x="-25094250" y="3547050"/>
            <a:chExt cx="295400" cy="295375"/>
          </a:xfrm>
        </p:grpSpPr>
        <p:sp>
          <p:nvSpPr>
            <p:cNvPr id="5994" name="Google Shape;5994;p7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7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75"/>
          <p:cNvGrpSpPr/>
          <p:nvPr/>
        </p:nvGrpSpPr>
        <p:grpSpPr>
          <a:xfrm>
            <a:off x="7535476" y="2919148"/>
            <a:ext cx="352803" cy="352803"/>
            <a:chOff x="-23245675" y="3148525"/>
            <a:chExt cx="296150" cy="296150"/>
          </a:xfrm>
        </p:grpSpPr>
        <p:sp>
          <p:nvSpPr>
            <p:cNvPr id="6001" name="Google Shape;6001;p7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4" name="Google Shape;6004;p7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5" name="Google Shape;6005;p75"/>
          <p:cNvGrpSpPr/>
          <p:nvPr/>
        </p:nvGrpSpPr>
        <p:grpSpPr>
          <a:xfrm>
            <a:off x="7535938" y="3848122"/>
            <a:ext cx="351880" cy="352803"/>
            <a:chOff x="-23244900" y="3888100"/>
            <a:chExt cx="295375" cy="296150"/>
          </a:xfrm>
        </p:grpSpPr>
        <p:sp>
          <p:nvSpPr>
            <p:cNvPr id="6006" name="Google Shape;6006;p7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7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13225" y="539500"/>
            <a:ext cx="2998200" cy="20256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t>Mental State</a:t>
            </a:r>
            <a:endParaRPr/>
          </a:p>
        </p:txBody>
      </p:sp>
      <p:sp>
        <p:nvSpPr>
          <p:cNvPr id="219" name="Google Shape;219;p31"/>
          <p:cNvSpPr txBox="1"/>
          <p:nvPr>
            <p:ph idx="1" type="subTitle"/>
          </p:nvPr>
        </p:nvSpPr>
        <p:spPr>
          <a:xfrm>
            <a:off x="713225" y="3332025"/>
            <a:ext cx="2998200" cy="1272000"/>
          </a:xfrm>
          <a:prstGeom prst="rect">
            <a:avLst/>
          </a:prstGeom>
        </p:spPr>
        <p:txBody>
          <a:bodyPr anchorCtr="0" anchor="b" bIns="228600" lIns="228600" spcFirstLastPara="1" rIns="228600" wrap="square" tIns="228600">
            <a:noAutofit/>
          </a:bodyPr>
          <a:lstStyle/>
          <a:p>
            <a:pPr indent="0" lvl="0" marL="0" rtl="0" algn="l">
              <a:spcBef>
                <a:spcPts val="0"/>
              </a:spcBef>
              <a:spcAft>
                <a:spcPts val="1600"/>
              </a:spcAft>
              <a:buNone/>
            </a:pPr>
            <a:r>
              <a:rPr lang="en">
                <a:solidFill>
                  <a:schemeClr val="dk1"/>
                </a:solidFill>
              </a:rPr>
              <a:t>Here is where your presentation begins</a:t>
            </a:r>
            <a:endParaRPr>
              <a:solidFill>
                <a:schemeClr val="dk1"/>
              </a:solidFill>
            </a:endParaRPr>
          </a:p>
        </p:txBody>
      </p:sp>
      <p:pic>
        <p:nvPicPr>
          <p:cNvPr id="220" name="Google Shape;220;p31"/>
          <p:cNvPicPr preferRelativeResize="0"/>
          <p:nvPr/>
        </p:nvPicPr>
        <p:blipFill rotWithShape="1">
          <a:blip r:embed="rId3">
            <a:alphaModFix/>
          </a:blip>
          <a:srcRect b="0" l="8970" r="23580" t="10047"/>
          <a:stretch/>
        </p:blipFill>
        <p:spPr>
          <a:xfrm>
            <a:off x="3859500" y="539500"/>
            <a:ext cx="4571400" cy="4064400"/>
          </a:xfrm>
          <a:prstGeom prst="rect">
            <a:avLst/>
          </a:prstGeom>
          <a:noFill/>
          <a:ln>
            <a:noFill/>
          </a:ln>
        </p:spPr>
      </p:pic>
      <p:grpSp>
        <p:nvGrpSpPr>
          <p:cNvPr id="221" name="Google Shape;221;p31"/>
          <p:cNvGrpSpPr/>
          <p:nvPr/>
        </p:nvGrpSpPr>
        <p:grpSpPr>
          <a:xfrm>
            <a:off x="5546625" y="1264200"/>
            <a:ext cx="2622000" cy="2622000"/>
            <a:chOff x="5546625" y="1264200"/>
            <a:chExt cx="2622000" cy="2622000"/>
          </a:xfrm>
        </p:grpSpPr>
        <p:sp>
          <p:nvSpPr>
            <p:cNvPr id="222" name="Google Shape;222;p31"/>
            <p:cNvSpPr/>
            <p:nvPr/>
          </p:nvSpPr>
          <p:spPr>
            <a:xfrm>
              <a:off x="5546625" y="12642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rot="10800000">
              <a:off x="5546625" y="1264200"/>
              <a:ext cx="2622000" cy="2622000"/>
            </a:xfrm>
            <a:prstGeom prst="arc">
              <a:avLst>
                <a:gd fmla="val 16200000" name="adj1"/>
                <a:gd fmla="val 0"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1" name="Shape 6021"/>
        <p:cNvGrpSpPr/>
        <p:nvPr/>
      </p:nvGrpSpPr>
      <p:grpSpPr>
        <a:xfrm>
          <a:off x="0" y="0"/>
          <a:ext cx="0" cy="0"/>
          <a:chOff x="0" y="0"/>
          <a:chExt cx="0" cy="0"/>
        </a:xfrm>
      </p:grpSpPr>
      <p:sp>
        <p:nvSpPr>
          <p:cNvPr id="6022" name="Google Shape;6022;p7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23" name="Google Shape;6023;p7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24" name="Google Shape;6024;p7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6"/>
          <p:cNvGrpSpPr/>
          <p:nvPr/>
        </p:nvGrpSpPr>
        <p:grpSpPr>
          <a:xfrm>
            <a:off x="850004" y="1975418"/>
            <a:ext cx="367261" cy="367261"/>
            <a:chOff x="-65145700" y="3727425"/>
            <a:chExt cx="317425" cy="317425"/>
          </a:xfrm>
        </p:grpSpPr>
        <p:sp>
          <p:nvSpPr>
            <p:cNvPr id="6026" name="Google Shape;6026;p7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6"/>
          <p:cNvGrpSpPr/>
          <p:nvPr/>
        </p:nvGrpSpPr>
        <p:grpSpPr>
          <a:xfrm>
            <a:off x="853201" y="2404333"/>
            <a:ext cx="360868" cy="367261"/>
            <a:chOff x="-65144125" y="4094450"/>
            <a:chExt cx="311900" cy="317425"/>
          </a:xfrm>
        </p:grpSpPr>
        <p:sp>
          <p:nvSpPr>
            <p:cNvPr id="6029" name="Google Shape;6029;p7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2" name="Google Shape;6032;p7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76"/>
          <p:cNvGrpSpPr/>
          <p:nvPr/>
        </p:nvGrpSpPr>
        <p:grpSpPr>
          <a:xfrm>
            <a:off x="3056770" y="1975028"/>
            <a:ext cx="370645" cy="368042"/>
            <a:chOff x="-63250675" y="3744075"/>
            <a:chExt cx="320350" cy="318100"/>
          </a:xfrm>
        </p:grpSpPr>
        <p:sp>
          <p:nvSpPr>
            <p:cNvPr id="6034" name="Google Shape;6034;p7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6"/>
          <p:cNvGrpSpPr/>
          <p:nvPr/>
        </p:nvGrpSpPr>
        <p:grpSpPr>
          <a:xfrm>
            <a:off x="3058462" y="2404333"/>
            <a:ext cx="367261" cy="367261"/>
            <a:chOff x="-63250675" y="4110200"/>
            <a:chExt cx="317425" cy="317425"/>
          </a:xfrm>
        </p:grpSpPr>
        <p:sp>
          <p:nvSpPr>
            <p:cNvPr id="6038" name="Google Shape;6038;p7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6"/>
          <p:cNvGrpSpPr/>
          <p:nvPr/>
        </p:nvGrpSpPr>
        <p:grpSpPr>
          <a:xfrm>
            <a:off x="1737509" y="2901428"/>
            <a:ext cx="359075" cy="358844"/>
            <a:chOff x="-61351725" y="3372400"/>
            <a:chExt cx="310350" cy="310150"/>
          </a:xfrm>
        </p:grpSpPr>
        <p:sp>
          <p:nvSpPr>
            <p:cNvPr id="6048" name="Google Shape;6048;p7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76"/>
          <p:cNvGrpSpPr/>
          <p:nvPr/>
        </p:nvGrpSpPr>
        <p:grpSpPr>
          <a:xfrm>
            <a:off x="1733864" y="3364484"/>
            <a:ext cx="366364" cy="333534"/>
            <a:chOff x="-61354875" y="3751050"/>
            <a:chExt cx="316650" cy="288275"/>
          </a:xfrm>
        </p:grpSpPr>
        <p:sp>
          <p:nvSpPr>
            <p:cNvPr id="6052" name="Google Shape;6052;p7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6"/>
          <p:cNvGrpSpPr/>
          <p:nvPr/>
        </p:nvGrpSpPr>
        <p:grpSpPr>
          <a:xfrm>
            <a:off x="1733864" y="3806124"/>
            <a:ext cx="366364" cy="367290"/>
            <a:chOff x="-61354875" y="4101525"/>
            <a:chExt cx="316650" cy="317450"/>
          </a:xfrm>
        </p:grpSpPr>
        <p:sp>
          <p:nvSpPr>
            <p:cNvPr id="6056" name="Google Shape;6056;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6"/>
          <p:cNvGrpSpPr/>
          <p:nvPr/>
        </p:nvGrpSpPr>
        <p:grpSpPr>
          <a:xfrm>
            <a:off x="3950299" y="2898000"/>
            <a:ext cx="368157" cy="365699"/>
            <a:chOff x="-59470075" y="3308975"/>
            <a:chExt cx="318200" cy="316075"/>
          </a:xfrm>
        </p:grpSpPr>
        <p:sp>
          <p:nvSpPr>
            <p:cNvPr id="6059" name="Google Shape;6059;p7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6"/>
          <p:cNvGrpSpPr/>
          <p:nvPr/>
        </p:nvGrpSpPr>
        <p:grpSpPr>
          <a:xfrm>
            <a:off x="1295729" y="1533705"/>
            <a:ext cx="367261" cy="364686"/>
            <a:chOff x="-64781025" y="3361050"/>
            <a:chExt cx="317425" cy="315200"/>
          </a:xfrm>
        </p:grpSpPr>
        <p:sp>
          <p:nvSpPr>
            <p:cNvPr id="6069" name="Google Shape;6069;p7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3" name="Google Shape;6073;p7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76"/>
          <p:cNvGrpSpPr/>
          <p:nvPr/>
        </p:nvGrpSpPr>
        <p:grpSpPr>
          <a:xfrm>
            <a:off x="3500129" y="1975144"/>
            <a:ext cx="382765" cy="367810"/>
            <a:chOff x="-62890750" y="3747425"/>
            <a:chExt cx="330825" cy="317900"/>
          </a:xfrm>
        </p:grpSpPr>
        <p:sp>
          <p:nvSpPr>
            <p:cNvPr id="6077" name="Google Shape;6077;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6"/>
          <p:cNvGrpSpPr/>
          <p:nvPr/>
        </p:nvGrpSpPr>
        <p:grpSpPr>
          <a:xfrm>
            <a:off x="3507881" y="2404781"/>
            <a:ext cx="367261" cy="366364"/>
            <a:chOff x="-62884425" y="4111775"/>
            <a:chExt cx="317425" cy="316650"/>
          </a:xfrm>
        </p:grpSpPr>
        <p:sp>
          <p:nvSpPr>
            <p:cNvPr id="6092" name="Google Shape;6092;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6"/>
          <p:cNvGrpSpPr/>
          <p:nvPr/>
        </p:nvGrpSpPr>
        <p:grpSpPr>
          <a:xfrm>
            <a:off x="2180515" y="2900850"/>
            <a:ext cx="365438" cy="360001"/>
            <a:chOff x="-60991775" y="3376900"/>
            <a:chExt cx="315850" cy="311150"/>
          </a:xfrm>
        </p:grpSpPr>
        <p:sp>
          <p:nvSpPr>
            <p:cNvPr id="6095" name="Google Shape;6095;p7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6"/>
          <p:cNvGrpSpPr/>
          <p:nvPr/>
        </p:nvGrpSpPr>
        <p:grpSpPr>
          <a:xfrm>
            <a:off x="2180052" y="3351714"/>
            <a:ext cx="366364" cy="359075"/>
            <a:chOff x="-60988625" y="3740800"/>
            <a:chExt cx="316650" cy="310350"/>
          </a:xfrm>
        </p:grpSpPr>
        <p:sp>
          <p:nvSpPr>
            <p:cNvPr id="6099" name="Google Shape;6099;p7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76"/>
          <p:cNvGrpSpPr/>
          <p:nvPr/>
        </p:nvGrpSpPr>
        <p:grpSpPr>
          <a:xfrm>
            <a:off x="2180052" y="3807165"/>
            <a:ext cx="366364" cy="365207"/>
            <a:chOff x="-60987850" y="4100950"/>
            <a:chExt cx="316650" cy="315650"/>
          </a:xfrm>
        </p:grpSpPr>
        <p:sp>
          <p:nvSpPr>
            <p:cNvPr id="6103" name="Google Shape;6103;p7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6"/>
          <p:cNvGrpSpPr/>
          <p:nvPr/>
        </p:nvGrpSpPr>
        <p:grpSpPr>
          <a:xfrm>
            <a:off x="3949836" y="3352625"/>
            <a:ext cx="369083" cy="357253"/>
            <a:chOff x="-59447250" y="3706150"/>
            <a:chExt cx="319000" cy="308775"/>
          </a:xfrm>
        </p:grpSpPr>
        <p:sp>
          <p:nvSpPr>
            <p:cNvPr id="6109" name="Google Shape;6109;p7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76"/>
          <p:cNvGrpSpPr/>
          <p:nvPr/>
        </p:nvGrpSpPr>
        <p:grpSpPr>
          <a:xfrm>
            <a:off x="1738564" y="1533936"/>
            <a:ext cx="368186" cy="364224"/>
            <a:chOff x="-64406125" y="3362225"/>
            <a:chExt cx="318225" cy="314800"/>
          </a:xfrm>
        </p:grpSpPr>
        <p:sp>
          <p:nvSpPr>
            <p:cNvPr id="6114" name="Google Shape;6114;p7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6" name="Google Shape;6116;p7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76"/>
          <p:cNvGrpSpPr/>
          <p:nvPr/>
        </p:nvGrpSpPr>
        <p:grpSpPr>
          <a:xfrm>
            <a:off x="1739027" y="2404781"/>
            <a:ext cx="367261" cy="366364"/>
            <a:chOff x="-64410850" y="4094450"/>
            <a:chExt cx="317425" cy="316650"/>
          </a:xfrm>
        </p:grpSpPr>
        <p:sp>
          <p:nvSpPr>
            <p:cNvPr id="6118" name="Google Shape;6118;p7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1" name="Google Shape;6121;p7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76"/>
          <p:cNvGrpSpPr/>
          <p:nvPr/>
        </p:nvGrpSpPr>
        <p:grpSpPr>
          <a:xfrm>
            <a:off x="3960575" y="1974854"/>
            <a:ext cx="365467" cy="368389"/>
            <a:chOff x="-62516625" y="3743175"/>
            <a:chExt cx="315875" cy="318400"/>
          </a:xfrm>
        </p:grpSpPr>
        <p:sp>
          <p:nvSpPr>
            <p:cNvPr id="6123" name="Google Shape;6123;p7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6"/>
          <p:cNvGrpSpPr/>
          <p:nvPr/>
        </p:nvGrpSpPr>
        <p:grpSpPr>
          <a:xfrm>
            <a:off x="3967415" y="2424826"/>
            <a:ext cx="351786" cy="326274"/>
            <a:chOff x="-62511900" y="4129100"/>
            <a:chExt cx="304050" cy="282000"/>
          </a:xfrm>
        </p:grpSpPr>
        <p:sp>
          <p:nvSpPr>
            <p:cNvPr id="6126" name="Google Shape;6126;p7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76"/>
          <p:cNvGrpSpPr/>
          <p:nvPr/>
        </p:nvGrpSpPr>
        <p:grpSpPr>
          <a:xfrm>
            <a:off x="2645537" y="2897220"/>
            <a:ext cx="310770" cy="367261"/>
            <a:chOff x="-60597975" y="3367475"/>
            <a:chExt cx="268600" cy="317425"/>
          </a:xfrm>
        </p:grpSpPr>
        <p:sp>
          <p:nvSpPr>
            <p:cNvPr id="6132" name="Google Shape;6132;p7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7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76"/>
          <p:cNvGrpSpPr/>
          <p:nvPr/>
        </p:nvGrpSpPr>
        <p:grpSpPr>
          <a:xfrm>
            <a:off x="2617740" y="3858536"/>
            <a:ext cx="366364" cy="262465"/>
            <a:chOff x="-60621600" y="4145650"/>
            <a:chExt cx="316650" cy="226850"/>
          </a:xfrm>
        </p:grpSpPr>
        <p:sp>
          <p:nvSpPr>
            <p:cNvPr id="6139" name="Google Shape;6139;p7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6"/>
          <p:cNvGrpSpPr/>
          <p:nvPr/>
        </p:nvGrpSpPr>
        <p:grpSpPr>
          <a:xfrm>
            <a:off x="3954392" y="3807035"/>
            <a:ext cx="359972" cy="365467"/>
            <a:chOff x="-59400775" y="4084200"/>
            <a:chExt cx="311125" cy="315875"/>
          </a:xfrm>
        </p:grpSpPr>
        <p:sp>
          <p:nvSpPr>
            <p:cNvPr id="6143" name="Google Shape;6143;p7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76"/>
          <p:cNvGrpSpPr/>
          <p:nvPr/>
        </p:nvGrpSpPr>
        <p:grpSpPr>
          <a:xfrm>
            <a:off x="2178486" y="1532866"/>
            <a:ext cx="365438" cy="366364"/>
            <a:chOff x="-64044600" y="3360375"/>
            <a:chExt cx="315850" cy="316650"/>
          </a:xfrm>
        </p:grpSpPr>
        <p:sp>
          <p:nvSpPr>
            <p:cNvPr id="6150" name="Google Shape;6150;p7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6"/>
          <p:cNvGrpSpPr/>
          <p:nvPr/>
        </p:nvGrpSpPr>
        <p:grpSpPr>
          <a:xfrm>
            <a:off x="2204909" y="1975418"/>
            <a:ext cx="312592" cy="367261"/>
            <a:chOff x="-64022550" y="3727425"/>
            <a:chExt cx="270175" cy="317425"/>
          </a:xfrm>
        </p:grpSpPr>
        <p:sp>
          <p:nvSpPr>
            <p:cNvPr id="6154" name="Google Shape;6154;p7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6"/>
          <p:cNvGrpSpPr/>
          <p:nvPr/>
        </p:nvGrpSpPr>
        <p:grpSpPr>
          <a:xfrm>
            <a:off x="2229047" y="2404318"/>
            <a:ext cx="264317" cy="367290"/>
            <a:chOff x="-64001300" y="4093650"/>
            <a:chExt cx="228450" cy="317450"/>
          </a:xfrm>
        </p:grpSpPr>
        <p:sp>
          <p:nvSpPr>
            <p:cNvPr id="6158" name="Google Shape;6158;p7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6"/>
          <p:cNvGrpSpPr/>
          <p:nvPr/>
        </p:nvGrpSpPr>
        <p:grpSpPr>
          <a:xfrm>
            <a:off x="848051" y="2897610"/>
            <a:ext cx="359972" cy="366480"/>
            <a:chOff x="-62148800" y="3377700"/>
            <a:chExt cx="311125" cy="316750"/>
          </a:xfrm>
        </p:grpSpPr>
        <p:sp>
          <p:nvSpPr>
            <p:cNvPr id="6163" name="Google Shape;6163;p7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6"/>
          <p:cNvGrpSpPr/>
          <p:nvPr/>
        </p:nvGrpSpPr>
        <p:grpSpPr>
          <a:xfrm>
            <a:off x="843958" y="3347607"/>
            <a:ext cx="368157" cy="367290"/>
            <a:chOff x="-62154300" y="3743950"/>
            <a:chExt cx="318200" cy="317450"/>
          </a:xfrm>
        </p:grpSpPr>
        <p:sp>
          <p:nvSpPr>
            <p:cNvPr id="6166" name="Google Shape;6166;p7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76"/>
          <p:cNvGrpSpPr/>
          <p:nvPr/>
        </p:nvGrpSpPr>
        <p:grpSpPr>
          <a:xfrm>
            <a:off x="843944" y="3806587"/>
            <a:ext cx="368186" cy="366364"/>
            <a:chOff x="-62151950" y="4111775"/>
            <a:chExt cx="318225" cy="316650"/>
          </a:xfrm>
        </p:grpSpPr>
        <p:sp>
          <p:nvSpPr>
            <p:cNvPr id="6169" name="Google Shape;6169;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6"/>
          <p:cNvGrpSpPr/>
          <p:nvPr/>
        </p:nvGrpSpPr>
        <p:grpSpPr>
          <a:xfrm>
            <a:off x="3062568" y="2897133"/>
            <a:ext cx="368157" cy="367434"/>
            <a:chOff x="-60254550" y="3367325"/>
            <a:chExt cx="318200" cy="317575"/>
          </a:xfrm>
        </p:grpSpPr>
        <p:sp>
          <p:nvSpPr>
            <p:cNvPr id="6174" name="Google Shape;6174;p7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76"/>
          <p:cNvGrpSpPr/>
          <p:nvPr/>
        </p:nvGrpSpPr>
        <p:grpSpPr>
          <a:xfrm>
            <a:off x="3063465" y="3348127"/>
            <a:ext cx="366364" cy="366248"/>
            <a:chOff x="-60255350" y="3733825"/>
            <a:chExt cx="316650" cy="316550"/>
          </a:xfrm>
        </p:grpSpPr>
        <p:sp>
          <p:nvSpPr>
            <p:cNvPr id="6179" name="Google Shape;6179;p7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6"/>
          <p:cNvGrpSpPr/>
          <p:nvPr/>
        </p:nvGrpSpPr>
        <p:grpSpPr>
          <a:xfrm>
            <a:off x="3091262" y="3807035"/>
            <a:ext cx="310770" cy="365467"/>
            <a:chOff x="-60232500" y="4101525"/>
            <a:chExt cx="268600" cy="315875"/>
          </a:xfrm>
        </p:grpSpPr>
        <p:sp>
          <p:nvSpPr>
            <p:cNvPr id="6187" name="Google Shape;6187;p7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7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0" name="Google Shape;6190;p76"/>
          <p:cNvGrpSpPr/>
          <p:nvPr/>
        </p:nvGrpSpPr>
        <p:grpSpPr>
          <a:xfrm>
            <a:off x="2624262" y="1532866"/>
            <a:ext cx="368186" cy="366364"/>
            <a:chOff x="-63679950" y="3360375"/>
            <a:chExt cx="318225" cy="316650"/>
          </a:xfrm>
        </p:grpSpPr>
        <p:sp>
          <p:nvSpPr>
            <p:cNvPr id="6191" name="Google Shape;6191;p7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5" name="Google Shape;6195;p7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6" name="Google Shape;6196;p76"/>
          <p:cNvGrpSpPr/>
          <p:nvPr/>
        </p:nvGrpSpPr>
        <p:grpSpPr>
          <a:xfrm>
            <a:off x="2622889" y="2404203"/>
            <a:ext cx="370934" cy="367521"/>
            <a:chOff x="-63679950" y="4093450"/>
            <a:chExt cx="320600" cy="317650"/>
          </a:xfrm>
        </p:grpSpPr>
        <p:sp>
          <p:nvSpPr>
            <p:cNvPr id="6197" name="Google Shape;6197;p7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6"/>
          <p:cNvGrpSpPr/>
          <p:nvPr/>
        </p:nvGrpSpPr>
        <p:grpSpPr>
          <a:xfrm>
            <a:off x="1283006" y="2897205"/>
            <a:ext cx="366364" cy="367290"/>
            <a:chOff x="-61784125" y="3377700"/>
            <a:chExt cx="316650" cy="317450"/>
          </a:xfrm>
        </p:grpSpPr>
        <p:sp>
          <p:nvSpPr>
            <p:cNvPr id="6201" name="Google Shape;6201;p7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6"/>
          <p:cNvGrpSpPr/>
          <p:nvPr/>
        </p:nvGrpSpPr>
        <p:grpSpPr>
          <a:xfrm>
            <a:off x="1283006" y="3347607"/>
            <a:ext cx="366364" cy="367290"/>
            <a:chOff x="-61783350" y="3743950"/>
            <a:chExt cx="316650" cy="317450"/>
          </a:xfrm>
        </p:grpSpPr>
        <p:sp>
          <p:nvSpPr>
            <p:cNvPr id="6209" name="Google Shape;6209;p7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1" name="Google Shape;6211;p7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4" name="Google Shape;6214;p76"/>
          <p:cNvGrpSpPr/>
          <p:nvPr/>
        </p:nvGrpSpPr>
        <p:grpSpPr>
          <a:xfrm>
            <a:off x="3504430" y="3807440"/>
            <a:ext cx="369112" cy="364657"/>
            <a:chOff x="-59869425" y="4102225"/>
            <a:chExt cx="319025" cy="315175"/>
          </a:xfrm>
        </p:grpSpPr>
        <p:sp>
          <p:nvSpPr>
            <p:cNvPr id="6215" name="Google Shape;6215;p7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6"/>
          <p:cNvGrpSpPr/>
          <p:nvPr/>
        </p:nvGrpSpPr>
        <p:grpSpPr>
          <a:xfrm>
            <a:off x="2623233" y="4276262"/>
            <a:ext cx="366364" cy="365467"/>
            <a:chOff x="-59029025" y="3711650"/>
            <a:chExt cx="316650" cy="315875"/>
          </a:xfrm>
        </p:grpSpPr>
        <p:sp>
          <p:nvSpPr>
            <p:cNvPr id="6220" name="Google Shape;6220;p7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76"/>
          <p:cNvGrpSpPr/>
          <p:nvPr/>
        </p:nvGrpSpPr>
        <p:grpSpPr>
          <a:xfrm>
            <a:off x="4859311" y="1532317"/>
            <a:ext cx="351940" cy="348188"/>
            <a:chOff x="581525" y="3254850"/>
            <a:chExt cx="297750" cy="294575"/>
          </a:xfrm>
        </p:grpSpPr>
        <p:sp>
          <p:nvSpPr>
            <p:cNvPr id="6228" name="Google Shape;6228;p7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6"/>
          <p:cNvGrpSpPr/>
          <p:nvPr/>
        </p:nvGrpSpPr>
        <p:grpSpPr>
          <a:xfrm>
            <a:off x="4858380" y="1971253"/>
            <a:ext cx="353802" cy="351497"/>
            <a:chOff x="580725" y="3617925"/>
            <a:chExt cx="299325" cy="297375"/>
          </a:xfrm>
        </p:grpSpPr>
        <p:sp>
          <p:nvSpPr>
            <p:cNvPr id="6232" name="Google Shape;6232;p7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6"/>
          <p:cNvGrpSpPr/>
          <p:nvPr/>
        </p:nvGrpSpPr>
        <p:grpSpPr>
          <a:xfrm>
            <a:off x="4860242" y="2418443"/>
            <a:ext cx="350079" cy="350079"/>
            <a:chOff x="583100" y="3982600"/>
            <a:chExt cx="296175" cy="296175"/>
          </a:xfrm>
        </p:grpSpPr>
        <p:sp>
          <p:nvSpPr>
            <p:cNvPr id="6238" name="Google Shape;6238;p7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6"/>
          <p:cNvGrpSpPr/>
          <p:nvPr/>
        </p:nvGrpSpPr>
        <p:grpSpPr>
          <a:xfrm>
            <a:off x="7092856" y="1532067"/>
            <a:ext cx="307231" cy="348690"/>
            <a:chOff x="2423775" y="3226875"/>
            <a:chExt cx="259925" cy="295000"/>
          </a:xfrm>
        </p:grpSpPr>
        <p:sp>
          <p:nvSpPr>
            <p:cNvPr id="6246" name="Google Shape;6246;p7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6"/>
          <p:cNvGrpSpPr/>
          <p:nvPr/>
        </p:nvGrpSpPr>
        <p:grpSpPr>
          <a:xfrm>
            <a:off x="7070043" y="1973352"/>
            <a:ext cx="352857" cy="347301"/>
            <a:chOff x="2404875" y="3592725"/>
            <a:chExt cx="298525" cy="293825"/>
          </a:xfrm>
        </p:grpSpPr>
        <p:sp>
          <p:nvSpPr>
            <p:cNvPr id="6250" name="Google Shape;6250;p7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6"/>
          <p:cNvGrpSpPr/>
          <p:nvPr/>
        </p:nvGrpSpPr>
        <p:grpSpPr>
          <a:xfrm>
            <a:off x="7070974" y="2418917"/>
            <a:ext cx="350995" cy="349133"/>
            <a:chOff x="2404875" y="3955825"/>
            <a:chExt cx="296950" cy="295375"/>
          </a:xfrm>
        </p:grpSpPr>
        <p:sp>
          <p:nvSpPr>
            <p:cNvPr id="6254" name="Google Shape;6254;p7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76"/>
          <p:cNvGrpSpPr/>
          <p:nvPr/>
        </p:nvGrpSpPr>
        <p:grpSpPr>
          <a:xfrm>
            <a:off x="5764954" y="2883111"/>
            <a:ext cx="349163" cy="350079"/>
            <a:chOff x="4263650" y="3235150"/>
            <a:chExt cx="295400" cy="296175"/>
          </a:xfrm>
        </p:grpSpPr>
        <p:sp>
          <p:nvSpPr>
            <p:cNvPr id="6259" name="Google Shape;6259;p7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6"/>
          <p:cNvGrpSpPr/>
          <p:nvPr/>
        </p:nvGrpSpPr>
        <p:grpSpPr>
          <a:xfrm>
            <a:off x="5762634" y="3342272"/>
            <a:ext cx="353802" cy="327739"/>
            <a:chOff x="4266025" y="3609275"/>
            <a:chExt cx="299325" cy="277275"/>
          </a:xfrm>
        </p:grpSpPr>
        <p:sp>
          <p:nvSpPr>
            <p:cNvPr id="6265" name="Google Shape;6265;p7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6"/>
          <p:cNvGrpSpPr/>
          <p:nvPr/>
        </p:nvGrpSpPr>
        <p:grpSpPr>
          <a:xfrm>
            <a:off x="5763092" y="3807659"/>
            <a:ext cx="352886" cy="349133"/>
            <a:chOff x="4263650" y="3963700"/>
            <a:chExt cx="298550" cy="295375"/>
          </a:xfrm>
        </p:grpSpPr>
        <p:sp>
          <p:nvSpPr>
            <p:cNvPr id="6268" name="Google Shape;6268;p7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6"/>
          <p:cNvGrpSpPr/>
          <p:nvPr/>
        </p:nvGrpSpPr>
        <p:grpSpPr>
          <a:xfrm>
            <a:off x="8041429" y="2883111"/>
            <a:ext cx="226264" cy="350079"/>
            <a:chOff x="6164975" y="3211525"/>
            <a:chExt cx="191425" cy="296175"/>
          </a:xfrm>
        </p:grpSpPr>
        <p:sp>
          <p:nvSpPr>
            <p:cNvPr id="6276" name="Google Shape;6276;p7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6"/>
          <p:cNvGrpSpPr/>
          <p:nvPr/>
        </p:nvGrpSpPr>
        <p:grpSpPr>
          <a:xfrm>
            <a:off x="5303466" y="1531387"/>
            <a:ext cx="352886" cy="350049"/>
            <a:chOff x="946175" y="3253275"/>
            <a:chExt cx="298550" cy="296150"/>
          </a:xfrm>
        </p:grpSpPr>
        <p:sp>
          <p:nvSpPr>
            <p:cNvPr id="6284" name="Google Shape;6284;p7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6"/>
          <p:cNvGrpSpPr/>
          <p:nvPr/>
        </p:nvGrpSpPr>
        <p:grpSpPr>
          <a:xfrm>
            <a:off x="5304397" y="1973351"/>
            <a:ext cx="351024" cy="347301"/>
            <a:chOff x="946175" y="3619500"/>
            <a:chExt cx="296975" cy="293825"/>
          </a:xfrm>
        </p:grpSpPr>
        <p:sp>
          <p:nvSpPr>
            <p:cNvPr id="6290" name="Google Shape;6290;p7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6"/>
          <p:cNvGrpSpPr/>
          <p:nvPr/>
        </p:nvGrpSpPr>
        <p:grpSpPr>
          <a:xfrm>
            <a:off x="5303939" y="2417985"/>
            <a:ext cx="351940" cy="350995"/>
            <a:chOff x="944600" y="3981825"/>
            <a:chExt cx="297750" cy="296950"/>
          </a:xfrm>
        </p:grpSpPr>
        <p:sp>
          <p:nvSpPr>
            <p:cNvPr id="6297" name="Google Shape;6297;p7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6"/>
          <p:cNvGrpSpPr/>
          <p:nvPr/>
        </p:nvGrpSpPr>
        <p:grpSpPr>
          <a:xfrm>
            <a:off x="7520875" y="1531845"/>
            <a:ext cx="350079" cy="349133"/>
            <a:chOff x="2768750" y="3227275"/>
            <a:chExt cx="296175" cy="295375"/>
          </a:xfrm>
        </p:grpSpPr>
        <p:sp>
          <p:nvSpPr>
            <p:cNvPr id="6302" name="Google Shape;6302;p7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6"/>
          <p:cNvGrpSpPr/>
          <p:nvPr/>
        </p:nvGrpSpPr>
        <p:grpSpPr>
          <a:xfrm>
            <a:off x="7541826" y="1972717"/>
            <a:ext cx="308177" cy="348572"/>
            <a:chOff x="2786075" y="3591800"/>
            <a:chExt cx="260725" cy="294900"/>
          </a:xfrm>
        </p:grpSpPr>
        <p:sp>
          <p:nvSpPr>
            <p:cNvPr id="6311" name="Google Shape;6311;p7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6"/>
          <p:cNvGrpSpPr/>
          <p:nvPr/>
        </p:nvGrpSpPr>
        <p:grpSpPr>
          <a:xfrm>
            <a:off x="7582324" y="2418444"/>
            <a:ext cx="227180" cy="350079"/>
            <a:chOff x="2819150" y="3955025"/>
            <a:chExt cx="192200" cy="296175"/>
          </a:xfrm>
        </p:grpSpPr>
        <p:sp>
          <p:nvSpPr>
            <p:cNvPr id="6317" name="Google Shape;6317;p7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6"/>
          <p:cNvGrpSpPr/>
          <p:nvPr/>
        </p:nvGrpSpPr>
        <p:grpSpPr>
          <a:xfrm>
            <a:off x="6206097" y="2884042"/>
            <a:ext cx="349133" cy="348217"/>
            <a:chOff x="4629125" y="3235150"/>
            <a:chExt cx="295375" cy="294600"/>
          </a:xfrm>
        </p:grpSpPr>
        <p:sp>
          <p:nvSpPr>
            <p:cNvPr id="6322" name="Google Shape;6322;p7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6"/>
          <p:cNvGrpSpPr/>
          <p:nvPr/>
        </p:nvGrpSpPr>
        <p:grpSpPr>
          <a:xfrm>
            <a:off x="6206082" y="3331575"/>
            <a:ext cx="349163" cy="349133"/>
            <a:chOff x="4628325" y="3599825"/>
            <a:chExt cx="295400" cy="295375"/>
          </a:xfrm>
        </p:grpSpPr>
        <p:sp>
          <p:nvSpPr>
            <p:cNvPr id="6328" name="Google Shape;6328;p7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6"/>
          <p:cNvGrpSpPr/>
          <p:nvPr/>
        </p:nvGrpSpPr>
        <p:grpSpPr>
          <a:xfrm>
            <a:off x="6227033" y="3807186"/>
            <a:ext cx="307261" cy="350079"/>
            <a:chOff x="4645650" y="3962900"/>
            <a:chExt cx="259950" cy="296175"/>
          </a:xfrm>
        </p:grpSpPr>
        <p:sp>
          <p:nvSpPr>
            <p:cNvPr id="6341" name="Google Shape;6341;p7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6"/>
          <p:cNvGrpSpPr/>
          <p:nvPr/>
        </p:nvGrpSpPr>
        <p:grpSpPr>
          <a:xfrm>
            <a:off x="7979994" y="3332048"/>
            <a:ext cx="349133" cy="348188"/>
            <a:chOff x="6143725" y="3582500"/>
            <a:chExt cx="295375" cy="294575"/>
          </a:xfrm>
        </p:grpSpPr>
        <p:sp>
          <p:nvSpPr>
            <p:cNvPr id="6348" name="Google Shape;6348;p7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6"/>
          <p:cNvGrpSpPr/>
          <p:nvPr/>
        </p:nvGrpSpPr>
        <p:grpSpPr>
          <a:xfrm>
            <a:off x="5748820" y="1531387"/>
            <a:ext cx="350995" cy="350049"/>
            <a:chOff x="1310075" y="3253275"/>
            <a:chExt cx="296950" cy="296150"/>
          </a:xfrm>
        </p:grpSpPr>
        <p:sp>
          <p:nvSpPr>
            <p:cNvPr id="6356" name="Google Shape;6356;p7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7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76"/>
          <p:cNvGrpSpPr/>
          <p:nvPr/>
        </p:nvGrpSpPr>
        <p:grpSpPr>
          <a:xfrm>
            <a:off x="5748347" y="2417646"/>
            <a:ext cx="351941" cy="351675"/>
            <a:chOff x="1310075" y="3980250"/>
            <a:chExt cx="297750" cy="297525"/>
          </a:xfrm>
        </p:grpSpPr>
        <p:sp>
          <p:nvSpPr>
            <p:cNvPr id="6361" name="Google Shape;6361;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6"/>
          <p:cNvGrpSpPr/>
          <p:nvPr/>
        </p:nvGrpSpPr>
        <p:grpSpPr>
          <a:xfrm>
            <a:off x="8013136" y="1531845"/>
            <a:ext cx="266305" cy="349133"/>
            <a:chOff x="3167275" y="3227275"/>
            <a:chExt cx="225300" cy="295375"/>
          </a:xfrm>
        </p:grpSpPr>
        <p:sp>
          <p:nvSpPr>
            <p:cNvPr id="6366" name="Google Shape;6366;p7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1" name="Google Shape;6371;p7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2" name="Google Shape;6372;p76"/>
          <p:cNvGrpSpPr/>
          <p:nvPr/>
        </p:nvGrpSpPr>
        <p:grpSpPr>
          <a:xfrm>
            <a:off x="7970318" y="2418902"/>
            <a:ext cx="351940" cy="349163"/>
            <a:chOff x="3133425" y="3955025"/>
            <a:chExt cx="297750" cy="295400"/>
          </a:xfrm>
        </p:grpSpPr>
        <p:sp>
          <p:nvSpPr>
            <p:cNvPr id="6373" name="Google Shape;6373;p7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6"/>
          <p:cNvGrpSpPr/>
          <p:nvPr/>
        </p:nvGrpSpPr>
        <p:grpSpPr>
          <a:xfrm>
            <a:off x="6650491" y="2882490"/>
            <a:ext cx="350079" cy="351320"/>
            <a:chOff x="4991425" y="3234750"/>
            <a:chExt cx="296175" cy="297225"/>
          </a:xfrm>
        </p:grpSpPr>
        <p:sp>
          <p:nvSpPr>
            <p:cNvPr id="6377" name="Google Shape;6377;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6"/>
          <p:cNvGrpSpPr/>
          <p:nvPr/>
        </p:nvGrpSpPr>
        <p:grpSpPr>
          <a:xfrm>
            <a:off x="6650491" y="3352053"/>
            <a:ext cx="350079" cy="308177"/>
            <a:chOff x="4991425" y="3617150"/>
            <a:chExt cx="296175" cy="260725"/>
          </a:xfrm>
        </p:grpSpPr>
        <p:sp>
          <p:nvSpPr>
            <p:cNvPr id="6384" name="Google Shape;6384;p7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6"/>
          <p:cNvGrpSpPr/>
          <p:nvPr/>
        </p:nvGrpSpPr>
        <p:grpSpPr>
          <a:xfrm>
            <a:off x="6727764" y="3807644"/>
            <a:ext cx="195532" cy="349163"/>
            <a:chOff x="5056800" y="3962900"/>
            <a:chExt cx="165425" cy="295400"/>
          </a:xfrm>
        </p:grpSpPr>
        <p:sp>
          <p:nvSpPr>
            <p:cNvPr id="6392" name="Google Shape;6392;p7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6"/>
          <p:cNvGrpSpPr/>
          <p:nvPr/>
        </p:nvGrpSpPr>
        <p:grpSpPr>
          <a:xfrm>
            <a:off x="7979062" y="3807660"/>
            <a:ext cx="350995" cy="349133"/>
            <a:chOff x="6168925" y="3936925"/>
            <a:chExt cx="296950" cy="295375"/>
          </a:xfrm>
        </p:grpSpPr>
        <p:sp>
          <p:nvSpPr>
            <p:cNvPr id="6396" name="Google Shape;6396;p7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6"/>
          <p:cNvGrpSpPr/>
          <p:nvPr/>
        </p:nvGrpSpPr>
        <p:grpSpPr>
          <a:xfrm>
            <a:off x="6192756" y="1531845"/>
            <a:ext cx="348188" cy="349133"/>
            <a:chOff x="1674750" y="3254050"/>
            <a:chExt cx="294575" cy="295375"/>
          </a:xfrm>
        </p:grpSpPr>
        <p:sp>
          <p:nvSpPr>
            <p:cNvPr id="6403" name="Google Shape;6403;p7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6"/>
          <p:cNvGrpSpPr/>
          <p:nvPr/>
        </p:nvGrpSpPr>
        <p:grpSpPr>
          <a:xfrm>
            <a:off x="6207177" y="1972435"/>
            <a:ext cx="319347" cy="349133"/>
            <a:chOff x="1687350" y="3618725"/>
            <a:chExt cx="270175" cy="295375"/>
          </a:xfrm>
        </p:grpSpPr>
        <p:sp>
          <p:nvSpPr>
            <p:cNvPr id="6407" name="Google Shape;6407;p7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6"/>
          <p:cNvGrpSpPr/>
          <p:nvPr/>
        </p:nvGrpSpPr>
        <p:grpSpPr>
          <a:xfrm>
            <a:off x="6190880" y="2418916"/>
            <a:ext cx="351940" cy="349133"/>
            <a:chOff x="1672375" y="3982600"/>
            <a:chExt cx="297750" cy="295375"/>
          </a:xfrm>
        </p:grpSpPr>
        <p:sp>
          <p:nvSpPr>
            <p:cNvPr id="6411" name="Google Shape;6411;p7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76"/>
          <p:cNvGrpSpPr/>
          <p:nvPr/>
        </p:nvGrpSpPr>
        <p:grpSpPr>
          <a:xfrm>
            <a:off x="4882872" y="2883111"/>
            <a:ext cx="350079" cy="350079"/>
            <a:chOff x="3497300" y="3227275"/>
            <a:chExt cx="296175" cy="296175"/>
          </a:xfrm>
        </p:grpSpPr>
        <p:sp>
          <p:nvSpPr>
            <p:cNvPr id="6415" name="Google Shape;6415;p7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76"/>
          <p:cNvGrpSpPr/>
          <p:nvPr/>
        </p:nvGrpSpPr>
        <p:grpSpPr>
          <a:xfrm>
            <a:off x="4883345" y="3332506"/>
            <a:ext cx="349133" cy="347272"/>
            <a:chOff x="3497300" y="3591950"/>
            <a:chExt cx="295375" cy="293800"/>
          </a:xfrm>
        </p:grpSpPr>
        <p:sp>
          <p:nvSpPr>
            <p:cNvPr id="6424" name="Google Shape;6424;p7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6"/>
          <p:cNvGrpSpPr/>
          <p:nvPr/>
        </p:nvGrpSpPr>
        <p:grpSpPr>
          <a:xfrm>
            <a:off x="4883345" y="3807644"/>
            <a:ext cx="349133" cy="349163"/>
            <a:chOff x="3497300" y="3955025"/>
            <a:chExt cx="295375" cy="295400"/>
          </a:xfrm>
        </p:grpSpPr>
        <p:sp>
          <p:nvSpPr>
            <p:cNvPr id="6433" name="Google Shape;6433;p7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6"/>
          <p:cNvGrpSpPr/>
          <p:nvPr/>
        </p:nvGrpSpPr>
        <p:grpSpPr>
          <a:xfrm>
            <a:off x="7107917" y="2883835"/>
            <a:ext cx="327739" cy="348631"/>
            <a:chOff x="5364750" y="3235150"/>
            <a:chExt cx="277275" cy="294950"/>
          </a:xfrm>
        </p:grpSpPr>
        <p:sp>
          <p:nvSpPr>
            <p:cNvPr id="6437" name="Google Shape;6437;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76"/>
          <p:cNvGrpSpPr/>
          <p:nvPr/>
        </p:nvGrpSpPr>
        <p:grpSpPr>
          <a:xfrm>
            <a:off x="7096274" y="3330171"/>
            <a:ext cx="351024" cy="351940"/>
            <a:chOff x="5355300" y="3598250"/>
            <a:chExt cx="296975" cy="297750"/>
          </a:xfrm>
        </p:grpSpPr>
        <p:sp>
          <p:nvSpPr>
            <p:cNvPr id="6446" name="Google Shape;6446;p7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6"/>
          <p:cNvGrpSpPr/>
          <p:nvPr/>
        </p:nvGrpSpPr>
        <p:grpSpPr>
          <a:xfrm>
            <a:off x="7100470" y="3869093"/>
            <a:ext cx="342632" cy="226264"/>
            <a:chOff x="5358450" y="4015675"/>
            <a:chExt cx="289875" cy="191425"/>
          </a:xfrm>
        </p:grpSpPr>
        <p:sp>
          <p:nvSpPr>
            <p:cNvPr id="6455" name="Google Shape;6455;p7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6"/>
          <p:cNvGrpSpPr/>
          <p:nvPr/>
        </p:nvGrpSpPr>
        <p:grpSpPr>
          <a:xfrm>
            <a:off x="6226953" y="4251624"/>
            <a:ext cx="351024" cy="325464"/>
            <a:chOff x="6543825" y="3202075"/>
            <a:chExt cx="296975" cy="275350"/>
          </a:xfrm>
        </p:grpSpPr>
        <p:sp>
          <p:nvSpPr>
            <p:cNvPr id="6460" name="Google Shape;6460;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6"/>
          <p:cNvGrpSpPr/>
          <p:nvPr/>
        </p:nvGrpSpPr>
        <p:grpSpPr>
          <a:xfrm>
            <a:off x="6633934" y="1531372"/>
            <a:ext cx="350079" cy="350079"/>
            <a:chOff x="2037825" y="3254050"/>
            <a:chExt cx="296175" cy="296175"/>
          </a:xfrm>
        </p:grpSpPr>
        <p:sp>
          <p:nvSpPr>
            <p:cNvPr id="6468" name="Google Shape;6468;p7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6"/>
          <p:cNvGrpSpPr/>
          <p:nvPr/>
        </p:nvGrpSpPr>
        <p:grpSpPr>
          <a:xfrm>
            <a:off x="6632072" y="1972539"/>
            <a:ext cx="353802" cy="348926"/>
            <a:chOff x="2034675" y="3617925"/>
            <a:chExt cx="299325" cy="295200"/>
          </a:xfrm>
        </p:grpSpPr>
        <p:sp>
          <p:nvSpPr>
            <p:cNvPr id="6475" name="Google Shape;6475;p7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6"/>
          <p:cNvGrpSpPr/>
          <p:nvPr/>
        </p:nvGrpSpPr>
        <p:grpSpPr>
          <a:xfrm>
            <a:off x="6633934" y="2418916"/>
            <a:ext cx="350079" cy="349133"/>
            <a:chOff x="2037825" y="3981825"/>
            <a:chExt cx="296175" cy="295375"/>
          </a:xfrm>
        </p:grpSpPr>
        <p:sp>
          <p:nvSpPr>
            <p:cNvPr id="6481" name="Google Shape;6481;p7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76"/>
          <p:cNvGrpSpPr/>
          <p:nvPr/>
        </p:nvGrpSpPr>
        <p:grpSpPr>
          <a:xfrm>
            <a:off x="5318952" y="2915232"/>
            <a:ext cx="350079" cy="285837"/>
            <a:chOff x="3860400" y="3254050"/>
            <a:chExt cx="296175" cy="241825"/>
          </a:xfrm>
        </p:grpSpPr>
        <p:sp>
          <p:nvSpPr>
            <p:cNvPr id="6485" name="Google Shape;6485;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6"/>
          <p:cNvGrpSpPr/>
          <p:nvPr/>
        </p:nvGrpSpPr>
        <p:grpSpPr>
          <a:xfrm>
            <a:off x="5318479" y="3331102"/>
            <a:ext cx="351024" cy="350079"/>
            <a:chOff x="3859600" y="3591950"/>
            <a:chExt cx="296975" cy="296175"/>
          </a:xfrm>
        </p:grpSpPr>
        <p:sp>
          <p:nvSpPr>
            <p:cNvPr id="6493" name="Google Shape;6493;p7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6"/>
          <p:cNvGrpSpPr/>
          <p:nvPr/>
        </p:nvGrpSpPr>
        <p:grpSpPr>
          <a:xfrm>
            <a:off x="5318952" y="3807186"/>
            <a:ext cx="350079" cy="350079"/>
            <a:chOff x="3860400" y="3955025"/>
            <a:chExt cx="296175" cy="296175"/>
          </a:xfrm>
        </p:grpSpPr>
        <p:sp>
          <p:nvSpPr>
            <p:cNvPr id="6497" name="Google Shape;6497;p7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6"/>
          <p:cNvGrpSpPr/>
          <p:nvPr/>
        </p:nvGrpSpPr>
        <p:grpSpPr>
          <a:xfrm>
            <a:off x="7534167" y="2883584"/>
            <a:ext cx="355664" cy="349133"/>
            <a:chOff x="5716825" y="3235950"/>
            <a:chExt cx="300900" cy="295375"/>
          </a:xfrm>
        </p:grpSpPr>
        <p:sp>
          <p:nvSpPr>
            <p:cNvPr id="6503" name="Google Shape;6503;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76"/>
          <p:cNvGrpSpPr/>
          <p:nvPr/>
        </p:nvGrpSpPr>
        <p:grpSpPr>
          <a:xfrm>
            <a:off x="7547199" y="3342272"/>
            <a:ext cx="329601" cy="327739"/>
            <a:chOff x="5727850" y="3609275"/>
            <a:chExt cx="278850" cy="277275"/>
          </a:xfrm>
        </p:grpSpPr>
        <p:sp>
          <p:nvSpPr>
            <p:cNvPr id="6508" name="Google Shape;6508;p7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6"/>
          <p:cNvGrpSpPr/>
          <p:nvPr/>
        </p:nvGrpSpPr>
        <p:grpSpPr>
          <a:xfrm>
            <a:off x="7558383" y="3807659"/>
            <a:ext cx="307231" cy="349133"/>
            <a:chOff x="5736525" y="3963700"/>
            <a:chExt cx="259925" cy="295375"/>
          </a:xfrm>
        </p:grpSpPr>
        <p:sp>
          <p:nvSpPr>
            <p:cNvPr id="6514" name="Google Shape;6514;p7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6"/>
          <p:cNvGrpSpPr/>
          <p:nvPr/>
        </p:nvGrpSpPr>
        <p:grpSpPr>
          <a:xfrm>
            <a:off x="6649963" y="4256985"/>
            <a:ext cx="351024" cy="350079"/>
            <a:chOff x="6553275" y="3604550"/>
            <a:chExt cx="296975" cy="296175"/>
          </a:xfrm>
        </p:grpSpPr>
        <p:sp>
          <p:nvSpPr>
            <p:cNvPr id="6522" name="Google Shape;6522;p7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31" name="Shape 6531"/>
        <p:cNvGrpSpPr/>
        <p:nvPr/>
      </p:nvGrpSpPr>
      <p:grpSpPr>
        <a:xfrm>
          <a:off x="0" y="0"/>
          <a:ext cx="0" cy="0"/>
          <a:chOff x="0" y="0"/>
          <a:chExt cx="0" cy="0"/>
        </a:xfrm>
      </p:grpSpPr>
      <p:sp>
        <p:nvSpPr>
          <p:cNvPr id="6532" name="Google Shape;6532;p7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33" name="Google Shape;6533;p7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34" name="Google Shape;6534;p77"/>
          <p:cNvGrpSpPr/>
          <p:nvPr/>
        </p:nvGrpSpPr>
        <p:grpSpPr>
          <a:xfrm>
            <a:off x="877057" y="1532946"/>
            <a:ext cx="294401" cy="353645"/>
            <a:chOff x="-35814600" y="3202075"/>
            <a:chExt cx="242625" cy="291450"/>
          </a:xfrm>
        </p:grpSpPr>
        <p:sp>
          <p:nvSpPr>
            <p:cNvPr id="6535" name="Google Shape;6535;p7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7"/>
          <p:cNvGrpSpPr/>
          <p:nvPr/>
        </p:nvGrpSpPr>
        <p:grpSpPr>
          <a:xfrm>
            <a:off x="847435" y="1973866"/>
            <a:ext cx="353645" cy="353888"/>
            <a:chOff x="-35839800" y="3561025"/>
            <a:chExt cx="291450" cy="291650"/>
          </a:xfrm>
        </p:grpSpPr>
        <p:sp>
          <p:nvSpPr>
            <p:cNvPr id="6543" name="Google Shape;6543;p7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7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77"/>
          <p:cNvGrpSpPr/>
          <p:nvPr/>
        </p:nvGrpSpPr>
        <p:grpSpPr>
          <a:xfrm>
            <a:off x="3084980" y="1532946"/>
            <a:ext cx="353645" cy="353645"/>
            <a:chOff x="-34003850" y="3227275"/>
            <a:chExt cx="291450" cy="291450"/>
          </a:xfrm>
        </p:grpSpPr>
        <p:sp>
          <p:nvSpPr>
            <p:cNvPr id="6552" name="Google Shape;6552;p7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7"/>
          <p:cNvGrpSpPr/>
          <p:nvPr/>
        </p:nvGrpSpPr>
        <p:grpSpPr>
          <a:xfrm>
            <a:off x="3084510" y="1973638"/>
            <a:ext cx="354586" cy="354343"/>
            <a:chOff x="-34004625" y="3585850"/>
            <a:chExt cx="292225" cy="292025"/>
          </a:xfrm>
        </p:grpSpPr>
        <p:sp>
          <p:nvSpPr>
            <p:cNvPr id="6558" name="Google Shape;6558;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7"/>
          <p:cNvGrpSpPr/>
          <p:nvPr/>
        </p:nvGrpSpPr>
        <p:grpSpPr>
          <a:xfrm>
            <a:off x="3084025" y="2408839"/>
            <a:ext cx="355557" cy="354616"/>
            <a:chOff x="-34005425" y="3945575"/>
            <a:chExt cx="293025" cy="292250"/>
          </a:xfrm>
        </p:grpSpPr>
        <p:sp>
          <p:nvSpPr>
            <p:cNvPr id="6564" name="Google Shape;6564;p7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7"/>
          <p:cNvGrpSpPr/>
          <p:nvPr/>
        </p:nvGrpSpPr>
        <p:grpSpPr>
          <a:xfrm>
            <a:off x="1731124" y="2882015"/>
            <a:ext cx="358408" cy="355557"/>
            <a:chOff x="-32174975" y="3192625"/>
            <a:chExt cx="295375" cy="293025"/>
          </a:xfrm>
        </p:grpSpPr>
        <p:sp>
          <p:nvSpPr>
            <p:cNvPr id="6568" name="Google Shape;6568;p7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2" name="Google Shape;6572;p7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77"/>
          <p:cNvGrpSpPr/>
          <p:nvPr/>
        </p:nvGrpSpPr>
        <p:grpSpPr>
          <a:xfrm>
            <a:off x="3970274" y="2882970"/>
            <a:ext cx="354586" cy="353645"/>
            <a:chOff x="-30345325" y="3184750"/>
            <a:chExt cx="292225" cy="291450"/>
          </a:xfrm>
        </p:grpSpPr>
        <p:sp>
          <p:nvSpPr>
            <p:cNvPr id="6575" name="Google Shape;6575;p7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7"/>
          <p:cNvGrpSpPr/>
          <p:nvPr/>
        </p:nvGrpSpPr>
        <p:grpSpPr>
          <a:xfrm>
            <a:off x="1295026" y="1532946"/>
            <a:ext cx="353645" cy="353645"/>
            <a:chOff x="-35481425" y="3202075"/>
            <a:chExt cx="291450" cy="291450"/>
          </a:xfrm>
        </p:grpSpPr>
        <p:sp>
          <p:nvSpPr>
            <p:cNvPr id="6581" name="Google Shape;6581;p7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7"/>
          <p:cNvGrpSpPr/>
          <p:nvPr/>
        </p:nvGrpSpPr>
        <p:grpSpPr>
          <a:xfrm>
            <a:off x="1294556" y="1974472"/>
            <a:ext cx="354586" cy="352675"/>
            <a:chOff x="-35482200" y="3561225"/>
            <a:chExt cx="292225" cy="290650"/>
          </a:xfrm>
        </p:grpSpPr>
        <p:sp>
          <p:nvSpPr>
            <p:cNvPr id="6589" name="Google Shape;6589;p7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7"/>
          <p:cNvGrpSpPr/>
          <p:nvPr/>
        </p:nvGrpSpPr>
        <p:grpSpPr>
          <a:xfrm>
            <a:off x="1295026" y="2409340"/>
            <a:ext cx="353645" cy="353615"/>
            <a:chOff x="-35481425" y="3919600"/>
            <a:chExt cx="291450" cy="291425"/>
          </a:xfrm>
        </p:grpSpPr>
        <p:sp>
          <p:nvSpPr>
            <p:cNvPr id="6593" name="Google Shape;6593;p7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7"/>
          <p:cNvGrpSpPr/>
          <p:nvPr/>
        </p:nvGrpSpPr>
        <p:grpSpPr>
          <a:xfrm>
            <a:off x="3530661" y="1533431"/>
            <a:ext cx="357468" cy="352675"/>
            <a:chOff x="-33645475" y="3228075"/>
            <a:chExt cx="294600" cy="290650"/>
          </a:xfrm>
        </p:grpSpPr>
        <p:sp>
          <p:nvSpPr>
            <p:cNvPr id="6602" name="Google Shape;6602;p7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77"/>
          <p:cNvGrpSpPr/>
          <p:nvPr/>
        </p:nvGrpSpPr>
        <p:grpSpPr>
          <a:xfrm>
            <a:off x="3531631" y="1973516"/>
            <a:ext cx="355526" cy="354586"/>
            <a:chOff x="-33646250" y="3586425"/>
            <a:chExt cx="293000" cy="292225"/>
          </a:xfrm>
        </p:grpSpPr>
        <p:sp>
          <p:nvSpPr>
            <p:cNvPr id="6610" name="Google Shape;6610;p7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77"/>
          <p:cNvGrpSpPr/>
          <p:nvPr/>
        </p:nvGrpSpPr>
        <p:grpSpPr>
          <a:xfrm>
            <a:off x="3532101" y="2408369"/>
            <a:ext cx="354586" cy="355557"/>
            <a:chOff x="-33645475" y="3944800"/>
            <a:chExt cx="292225" cy="293025"/>
          </a:xfrm>
        </p:grpSpPr>
        <p:sp>
          <p:nvSpPr>
            <p:cNvPr id="6613" name="Google Shape;6613;p7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77"/>
          <p:cNvGrpSpPr/>
          <p:nvPr/>
        </p:nvGrpSpPr>
        <p:grpSpPr>
          <a:xfrm>
            <a:off x="2185320" y="2882106"/>
            <a:ext cx="352675" cy="355375"/>
            <a:chOff x="-31809525" y="3192625"/>
            <a:chExt cx="290650" cy="292875"/>
          </a:xfrm>
        </p:grpSpPr>
        <p:sp>
          <p:nvSpPr>
            <p:cNvPr id="6624" name="Google Shape;6624;p7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7"/>
          <p:cNvGrpSpPr/>
          <p:nvPr/>
        </p:nvGrpSpPr>
        <p:grpSpPr>
          <a:xfrm>
            <a:off x="2184835" y="3352658"/>
            <a:ext cx="353645" cy="355557"/>
            <a:chOff x="-31811100" y="3550975"/>
            <a:chExt cx="291450" cy="293025"/>
          </a:xfrm>
        </p:grpSpPr>
        <p:sp>
          <p:nvSpPr>
            <p:cNvPr id="6629" name="Google Shape;6629;p7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77"/>
          <p:cNvGrpSpPr/>
          <p:nvPr/>
        </p:nvGrpSpPr>
        <p:grpSpPr>
          <a:xfrm>
            <a:off x="2178631" y="3816962"/>
            <a:ext cx="366052" cy="356831"/>
            <a:chOff x="-31817400" y="3910025"/>
            <a:chExt cx="301675" cy="294075"/>
          </a:xfrm>
        </p:grpSpPr>
        <p:sp>
          <p:nvSpPr>
            <p:cNvPr id="6637" name="Google Shape;6637;p7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7"/>
          <p:cNvGrpSpPr/>
          <p:nvPr/>
        </p:nvGrpSpPr>
        <p:grpSpPr>
          <a:xfrm>
            <a:off x="3970259" y="3353143"/>
            <a:ext cx="354616" cy="354586"/>
            <a:chOff x="-30354000" y="3569100"/>
            <a:chExt cx="292250" cy="292225"/>
          </a:xfrm>
        </p:grpSpPr>
        <p:sp>
          <p:nvSpPr>
            <p:cNvPr id="6641" name="Google Shape;6641;p7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7"/>
          <p:cNvGrpSpPr/>
          <p:nvPr/>
        </p:nvGrpSpPr>
        <p:grpSpPr>
          <a:xfrm>
            <a:off x="1748837" y="1532946"/>
            <a:ext cx="342148" cy="353645"/>
            <a:chOff x="-35118325" y="3202075"/>
            <a:chExt cx="281975" cy="291450"/>
          </a:xfrm>
        </p:grpSpPr>
        <p:sp>
          <p:nvSpPr>
            <p:cNvPr id="6648" name="Google Shape;6648;p7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7"/>
          <p:cNvGrpSpPr/>
          <p:nvPr/>
        </p:nvGrpSpPr>
        <p:grpSpPr>
          <a:xfrm>
            <a:off x="1742618" y="1974199"/>
            <a:ext cx="354586" cy="353221"/>
            <a:chOff x="-35123050" y="3561225"/>
            <a:chExt cx="292225" cy="291100"/>
          </a:xfrm>
        </p:grpSpPr>
        <p:sp>
          <p:nvSpPr>
            <p:cNvPr id="6653" name="Google Shape;6653;p7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7"/>
          <p:cNvGrpSpPr/>
          <p:nvPr/>
        </p:nvGrpSpPr>
        <p:grpSpPr>
          <a:xfrm>
            <a:off x="1784677" y="2409340"/>
            <a:ext cx="270467" cy="353615"/>
            <a:chOff x="-35089175" y="3919600"/>
            <a:chExt cx="222900" cy="291425"/>
          </a:xfrm>
        </p:grpSpPr>
        <p:sp>
          <p:nvSpPr>
            <p:cNvPr id="6656" name="Google Shape;6656;p7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7"/>
          <p:cNvGrpSpPr/>
          <p:nvPr/>
        </p:nvGrpSpPr>
        <p:grpSpPr>
          <a:xfrm>
            <a:off x="3981673" y="1532703"/>
            <a:ext cx="336445" cy="354131"/>
            <a:chOff x="-33277650" y="3226875"/>
            <a:chExt cx="277275" cy="291850"/>
          </a:xfrm>
        </p:grpSpPr>
        <p:sp>
          <p:nvSpPr>
            <p:cNvPr id="6659" name="Google Shape;6659;p7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7"/>
          <p:cNvGrpSpPr/>
          <p:nvPr/>
        </p:nvGrpSpPr>
        <p:grpSpPr>
          <a:xfrm>
            <a:off x="3973073" y="1973987"/>
            <a:ext cx="353645" cy="353645"/>
            <a:chOff x="-33286325" y="3586425"/>
            <a:chExt cx="291450" cy="291450"/>
          </a:xfrm>
        </p:grpSpPr>
        <p:sp>
          <p:nvSpPr>
            <p:cNvPr id="6667" name="Google Shape;6667;p7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7"/>
          <p:cNvGrpSpPr/>
          <p:nvPr/>
        </p:nvGrpSpPr>
        <p:grpSpPr>
          <a:xfrm>
            <a:off x="3973073" y="2408369"/>
            <a:ext cx="353645" cy="355557"/>
            <a:chOff x="-33286325" y="3944800"/>
            <a:chExt cx="291450" cy="293025"/>
          </a:xfrm>
        </p:grpSpPr>
        <p:sp>
          <p:nvSpPr>
            <p:cNvPr id="6673" name="Google Shape;6673;p7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77"/>
          <p:cNvGrpSpPr/>
          <p:nvPr/>
        </p:nvGrpSpPr>
        <p:grpSpPr>
          <a:xfrm>
            <a:off x="2631470" y="2881529"/>
            <a:ext cx="353645" cy="356527"/>
            <a:chOff x="-31452725" y="3191825"/>
            <a:chExt cx="291450" cy="293825"/>
          </a:xfrm>
        </p:grpSpPr>
        <p:sp>
          <p:nvSpPr>
            <p:cNvPr id="6678" name="Google Shape;6678;p7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7"/>
          <p:cNvGrpSpPr/>
          <p:nvPr/>
        </p:nvGrpSpPr>
        <p:grpSpPr>
          <a:xfrm>
            <a:off x="2631000" y="3353144"/>
            <a:ext cx="354586" cy="354586"/>
            <a:chOff x="-31452725" y="3551775"/>
            <a:chExt cx="292225" cy="292225"/>
          </a:xfrm>
        </p:grpSpPr>
        <p:sp>
          <p:nvSpPr>
            <p:cNvPr id="6683" name="Google Shape;6683;p7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7"/>
          <p:cNvGrpSpPr/>
          <p:nvPr/>
        </p:nvGrpSpPr>
        <p:grpSpPr>
          <a:xfrm>
            <a:off x="2629559" y="3817129"/>
            <a:ext cx="357468" cy="356497"/>
            <a:chOff x="-31455100" y="3909350"/>
            <a:chExt cx="294600" cy="293800"/>
          </a:xfrm>
        </p:grpSpPr>
        <p:sp>
          <p:nvSpPr>
            <p:cNvPr id="6688" name="Google Shape;6688;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7"/>
          <p:cNvGrpSpPr/>
          <p:nvPr/>
        </p:nvGrpSpPr>
        <p:grpSpPr>
          <a:xfrm>
            <a:off x="3970744" y="3818084"/>
            <a:ext cx="353645" cy="354586"/>
            <a:chOff x="-30345325" y="3918800"/>
            <a:chExt cx="291450" cy="292225"/>
          </a:xfrm>
        </p:grpSpPr>
        <p:sp>
          <p:nvSpPr>
            <p:cNvPr id="6691" name="Google Shape;6691;p7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7"/>
          <p:cNvGrpSpPr/>
          <p:nvPr/>
        </p:nvGrpSpPr>
        <p:grpSpPr>
          <a:xfrm>
            <a:off x="2200736" y="1532946"/>
            <a:ext cx="332593" cy="353645"/>
            <a:chOff x="-34755225" y="3202075"/>
            <a:chExt cx="274100" cy="291450"/>
          </a:xfrm>
        </p:grpSpPr>
        <p:sp>
          <p:nvSpPr>
            <p:cNvPr id="6697" name="Google Shape;6697;p7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7"/>
          <p:cNvGrpSpPr/>
          <p:nvPr/>
        </p:nvGrpSpPr>
        <p:grpSpPr>
          <a:xfrm>
            <a:off x="2190209" y="1973987"/>
            <a:ext cx="353645" cy="353645"/>
            <a:chOff x="-34763900" y="3561225"/>
            <a:chExt cx="291450" cy="291450"/>
          </a:xfrm>
        </p:grpSpPr>
        <p:sp>
          <p:nvSpPr>
            <p:cNvPr id="6705" name="Google Shape;6705;p7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7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77"/>
          <p:cNvGrpSpPr/>
          <p:nvPr/>
        </p:nvGrpSpPr>
        <p:grpSpPr>
          <a:xfrm>
            <a:off x="845106" y="2882499"/>
            <a:ext cx="354586" cy="354586"/>
            <a:chOff x="-32927950" y="3227275"/>
            <a:chExt cx="292225" cy="292225"/>
          </a:xfrm>
        </p:grpSpPr>
        <p:sp>
          <p:nvSpPr>
            <p:cNvPr id="6710" name="Google Shape;6710;p7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7"/>
          <p:cNvGrpSpPr/>
          <p:nvPr/>
        </p:nvGrpSpPr>
        <p:grpSpPr>
          <a:xfrm>
            <a:off x="844621" y="3353613"/>
            <a:ext cx="355557" cy="353645"/>
            <a:chOff x="-32927950" y="3586425"/>
            <a:chExt cx="293025" cy="291450"/>
          </a:xfrm>
        </p:grpSpPr>
        <p:sp>
          <p:nvSpPr>
            <p:cNvPr id="6716" name="Google Shape;6716;p7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7"/>
          <p:cNvGrpSpPr/>
          <p:nvPr/>
        </p:nvGrpSpPr>
        <p:grpSpPr>
          <a:xfrm>
            <a:off x="845106" y="3817598"/>
            <a:ext cx="354586" cy="355557"/>
            <a:chOff x="-32927950" y="3944800"/>
            <a:chExt cx="292225" cy="293025"/>
          </a:xfrm>
        </p:grpSpPr>
        <p:sp>
          <p:nvSpPr>
            <p:cNvPr id="6722" name="Google Shape;6722;p7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77"/>
          <p:cNvGrpSpPr/>
          <p:nvPr/>
        </p:nvGrpSpPr>
        <p:grpSpPr>
          <a:xfrm>
            <a:off x="3073898" y="2882849"/>
            <a:ext cx="354586" cy="353888"/>
            <a:chOff x="-31094350" y="3194000"/>
            <a:chExt cx="292225" cy="291650"/>
          </a:xfrm>
        </p:grpSpPr>
        <p:sp>
          <p:nvSpPr>
            <p:cNvPr id="6732" name="Google Shape;6732;p7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7"/>
          <p:cNvGrpSpPr/>
          <p:nvPr/>
        </p:nvGrpSpPr>
        <p:grpSpPr>
          <a:xfrm>
            <a:off x="3074368" y="3353341"/>
            <a:ext cx="353645" cy="354191"/>
            <a:chOff x="-31093575" y="3552550"/>
            <a:chExt cx="291450" cy="291900"/>
          </a:xfrm>
        </p:grpSpPr>
        <p:sp>
          <p:nvSpPr>
            <p:cNvPr id="6741" name="Google Shape;6741;p7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7"/>
          <p:cNvGrpSpPr/>
          <p:nvPr/>
        </p:nvGrpSpPr>
        <p:grpSpPr>
          <a:xfrm>
            <a:off x="3074368" y="3818569"/>
            <a:ext cx="353645" cy="353615"/>
            <a:chOff x="-31093575" y="3911725"/>
            <a:chExt cx="291450" cy="291425"/>
          </a:xfrm>
        </p:grpSpPr>
        <p:sp>
          <p:nvSpPr>
            <p:cNvPr id="6746" name="Google Shape;6746;p7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7"/>
          <p:cNvGrpSpPr/>
          <p:nvPr/>
        </p:nvGrpSpPr>
        <p:grpSpPr>
          <a:xfrm>
            <a:off x="2183798" y="4275536"/>
            <a:ext cx="356497" cy="354586"/>
            <a:chOff x="-29946000" y="3183175"/>
            <a:chExt cx="293800" cy="292225"/>
          </a:xfrm>
        </p:grpSpPr>
        <p:sp>
          <p:nvSpPr>
            <p:cNvPr id="6749" name="Google Shape;6749;p7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7"/>
          <p:cNvGrpSpPr/>
          <p:nvPr/>
        </p:nvGrpSpPr>
        <p:grpSpPr>
          <a:xfrm>
            <a:off x="2628330" y="1532689"/>
            <a:ext cx="358408" cy="354161"/>
            <a:chOff x="-34408675" y="3202075"/>
            <a:chExt cx="295375" cy="291875"/>
          </a:xfrm>
        </p:grpSpPr>
        <p:sp>
          <p:nvSpPr>
            <p:cNvPr id="6756" name="Google Shape;6756;p7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7"/>
          <p:cNvGrpSpPr/>
          <p:nvPr/>
        </p:nvGrpSpPr>
        <p:grpSpPr>
          <a:xfrm>
            <a:off x="2630241" y="1972683"/>
            <a:ext cx="354586" cy="356254"/>
            <a:chOff x="-34405525" y="3558075"/>
            <a:chExt cx="292225" cy="293600"/>
          </a:xfrm>
        </p:grpSpPr>
        <p:sp>
          <p:nvSpPr>
            <p:cNvPr id="6761" name="Google Shape;6761;p7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7"/>
          <p:cNvGrpSpPr/>
          <p:nvPr/>
        </p:nvGrpSpPr>
        <p:grpSpPr>
          <a:xfrm>
            <a:off x="2629755" y="2409340"/>
            <a:ext cx="355557" cy="353615"/>
            <a:chOff x="-34406325" y="3919600"/>
            <a:chExt cx="293025" cy="291425"/>
          </a:xfrm>
        </p:grpSpPr>
        <p:sp>
          <p:nvSpPr>
            <p:cNvPr id="6765" name="Google Shape;6765;p7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7"/>
          <p:cNvGrpSpPr/>
          <p:nvPr/>
        </p:nvGrpSpPr>
        <p:grpSpPr>
          <a:xfrm>
            <a:off x="1293653" y="2888703"/>
            <a:ext cx="353645" cy="342179"/>
            <a:chOff x="-32568800" y="3232000"/>
            <a:chExt cx="291450" cy="282000"/>
          </a:xfrm>
        </p:grpSpPr>
        <p:sp>
          <p:nvSpPr>
            <p:cNvPr id="6773" name="Google Shape;6773;p7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7"/>
          <p:cNvGrpSpPr/>
          <p:nvPr/>
        </p:nvGrpSpPr>
        <p:grpSpPr>
          <a:xfrm>
            <a:off x="1293183" y="3353613"/>
            <a:ext cx="354586" cy="353645"/>
            <a:chOff x="-32569575" y="3586425"/>
            <a:chExt cx="292225" cy="291450"/>
          </a:xfrm>
        </p:grpSpPr>
        <p:sp>
          <p:nvSpPr>
            <p:cNvPr id="6776" name="Google Shape;6776;p7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77"/>
          <p:cNvGrpSpPr/>
          <p:nvPr/>
        </p:nvGrpSpPr>
        <p:grpSpPr>
          <a:xfrm>
            <a:off x="1284098" y="3818205"/>
            <a:ext cx="372756" cy="354343"/>
            <a:chOff x="-32576675" y="3944600"/>
            <a:chExt cx="307200" cy="292025"/>
          </a:xfrm>
        </p:grpSpPr>
        <p:sp>
          <p:nvSpPr>
            <p:cNvPr id="6779" name="Google Shape;6779;p7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7"/>
          <p:cNvGrpSpPr/>
          <p:nvPr/>
        </p:nvGrpSpPr>
        <p:grpSpPr>
          <a:xfrm>
            <a:off x="3529065" y="2882500"/>
            <a:ext cx="354586" cy="354586"/>
            <a:chOff x="-30735200" y="3192625"/>
            <a:chExt cx="292225" cy="292225"/>
          </a:xfrm>
        </p:grpSpPr>
        <p:sp>
          <p:nvSpPr>
            <p:cNvPr id="6782" name="Google Shape;6782;p7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7"/>
          <p:cNvGrpSpPr/>
          <p:nvPr/>
        </p:nvGrpSpPr>
        <p:grpSpPr>
          <a:xfrm>
            <a:off x="3529065" y="3353932"/>
            <a:ext cx="354586" cy="353008"/>
            <a:chOff x="-30735200" y="3552550"/>
            <a:chExt cx="292225" cy="290925"/>
          </a:xfrm>
        </p:grpSpPr>
        <p:sp>
          <p:nvSpPr>
            <p:cNvPr id="6790" name="Google Shape;6790;p7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7"/>
          <p:cNvGrpSpPr/>
          <p:nvPr/>
        </p:nvGrpSpPr>
        <p:grpSpPr>
          <a:xfrm>
            <a:off x="3529065" y="3818554"/>
            <a:ext cx="354586" cy="353645"/>
            <a:chOff x="-30735200" y="3910925"/>
            <a:chExt cx="292225" cy="291450"/>
          </a:xfrm>
        </p:grpSpPr>
        <p:sp>
          <p:nvSpPr>
            <p:cNvPr id="6793" name="Google Shape;6793;p7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7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6" name="Google Shape;6796;p77"/>
          <p:cNvGrpSpPr/>
          <p:nvPr/>
        </p:nvGrpSpPr>
        <p:grpSpPr>
          <a:xfrm>
            <a:off x="4882910" y="1531421"/>
            <a:ext cx="358971" cy="359224"/>
            <a:chOff x="-57956275" y="3197925"/>
            <a:chExt cx="319000" cy="319225"/>
          </a:xfrm>
        </p:grpSpPr>
        <p:sp>
          <p:nvSpPr>
            <p:cNvPr id="6797" name="Google Shape;6797;p7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7"/>
          <p:cNvGrpSpPr/>
          <p:nvPr/>
        </p:nvGrpSpPr>
        <p:grpSpPr>
          <a:xfrm>
            <a:off x="4905064" y="1987846"/>
            <a:ext cx="314662" cy="358971"/>
            <a:chOff x="-57940525" y="3590375"/>
            <a:chExt cx="279625" cy="319000"/>
          </a:xfrm>
        </p:grpSpPr>
        <p:sp>
          <p:nvSpPr>
            <p:cNvPr id="6805" name="Google Shape;6805;p7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7"/>
          <p:cNvGrpSpPr/>
          <p:nvPr/>
        </p:nvGrpSpPr>
        <p:grpSpPr>
          <a:xfrm>
            <a:off x="4875945" y="2429217"/>
            <a:ext cx="358099" cy="358999"/>
            <a:chOff x="-57959425" y="3982600"/>
            <a:chExt cx="318225" cy="319025"/>
          </a:xfrm>
        </p:grpSpPr>
        <p:sp>
          <p:nvSpPr>
            <p:cNvPr id="6811" name="Google Shape;6811;p7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77"/>
          <p:cNvGrpSpPr/>
          <p:nvPr/>
        </p:nvGrpSpPr>
        <p:grpSpPr>
          <a:xfrm>
            <a:off x="7076112" y="1532546"/>
            <a:ext cx="357226" cy="357226"/>
            <a:chOff x="-55987225" y="3198925"/>
            <a:chExt cx="317450" cy="317450"/>
          </a:xfrm>
        </p:grpSpPr>
        <p:sp>
          <p:nvSpPr>
            <p:cNvPr id="6816" name="Google Shape;6816;p7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7"/>
          <p:cNvGrpSpPr/>
          <p:nvPr/>
        </p:nvGrpSpPr>
        <p:grpSpPr>
          <a:xfrm>
            <a:off x="7076112" y="1988578"/>
            <a:ext cx="357226" cy="357367"/>
            <a:chOff x="-55987225" y="3591025"/>
            <a:chExt cx="317450" cy="317575"/>
          </a:xfrm>
        </p:grpSpPr>
        <p:sp>
          <p:nvSpPr>
            <p:cNvPr id="6821" name="Google Shape;6821;p7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7"/>
          <p:cNvGrpSpPr/>
          <p:nvPr/>
        </p:nvGrpSpPr>
        <p:grpSpPr>
          <a:xfrm>
            <a:off x="7090027" y="2429217"/>
            <a:ext cx="358999" cy="358999"/>
            <a:chOff x="-55988800" y="3982600"/>
            <a:chExt cx="319025" cy="319025"/>
          </a:xfrm>
        </p:grpSpPr>
        <p:sp>
          <p:nvSpPr>
            <p:cNvPr id="6827" name="Google Shape;6827;p7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7"/>
          <p:cNvGrpSpPr/>
          <p:nvPr/>
        </p:nvGrpSpPr>
        <p:grpSpPr>
          <a:xfrm>
            <a:off x="5748546" y="2887174"/>
            <a:ext cx="356326" cy="358971"/>
            <a:chOff x="-54026025" y="3192625"/>
            <a:chExt cx="316650" cy="319000"/>
          </a:xfrm>
        </p:grpSpPr>
        <p:sp>
          <p:nvSpPr>
            <p:cNvPr id="6833" name="Google Shape;6833;p7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7"/>
          <p:cNvGrpSpPr/>
          <p:nvPr/>
        </p:nvGrpSpPr>
        <p:grpSpPr>
          <a:xfrm>
            <a:off x="5768492" y="3358148"/>
            <a:ext cx="316434" cy="358099"/>
            <a:chOff x="-54007925" y="3584850"/>
            <a:chExt cx="281200" cy="318225"/>
          </a:xfrm>
        </p:grpSpPr>
        <p:sp>
          <p:nvSpPr>
            <p:cNvPr id="6842" name="Google Shape;6842;p7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7"/>
          <p:cNvGrpSpPr/>
          <p:nvPr/>
        </p:nvGrpSpPr>
        <p:grpSpPr>
          <a:xfrm>
            <a:off x="5768492" y="3820033"/>
            <a:ext cx="316434" cy="358914"/>
            <a:chOff x="-54007925" y="3975575"/>
            <a:chExt cx="281200" cy="318950"/>
          </a:xfrm>
        </p:grpSpPr>
        <p:sp>
          <p:nvSpPr>
            <p:cNvPr id="6849" name="Google Shape;6849;p7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7"/>
          <p:cNvGrpSpPr/>
          <p:nvPr/>
        </p:nvGrpSpPr>
        <p:grpSpPr>
          <a:xfrm>
            <a:off x="8003359" y="2904504"/>
            <a:ext cx="274770" cy="358492"/>
            <a:chOff x="-52005775" y="3208025"/>
            <a:chExt cx="244175" cy="318575"/>
          </a:xfrm>
        </p:grpSpPr>
        <p:sp>
          <p:nvSpPr>
            <p:cNvPr id="6854" name="Google Shape;6854;p7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7"/>
          <p:cNvGrpSpPr/>
          <p:nvPr/>
        </p:nvGrpSpPr>
        <p:grpSpPr>
          <a:xfrm>
            <a:off x="5309825" y="1532546"/>
            <a:ext cx="358099" cy="358099"/>
            <a:chOff x="-57568775" y="3198925"/>
            <a:chExt cx="318225" cy="318225"/>
          </a:xfrm>
        </p:grpSpPr>
        <p:sp>
          <p:nvSpPr>
            <p:cNvPr id="6866" name="Google Shape;6866;p7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7"/>
          <p:cNvGrpSpPr/>
          <p:nvPr/>
        </p:nvGrpSpPr>
        <p:grpSpPr>
          <a:xfrm>
            <a:off x="5331543" y="1987846"/>
            <a:ext cx="314662" cy="358099"/>
            <a:chOff x="-57549075" y="3590375"/>
            <a:chExt cx="279625" cy="318225"/>
          </a:xfrm>
        </p:grpSpPr>
        <p:sp>
          <p:nvSpPr>
            <p:cNvPr id="6873" name="Google Shape;6873;p7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7"/>
          <p:cNvGrpSpPr/>
          <p:nvPr/>
        </p:nvGrpSpPr>
        <p:grpSpPr>
          <a:xfrm>
            <a:off x="5323740" y="2429217"/>
            <a:ext cx="359871" cy="359871"/>
            <a:chOff x="-57570350" y="3982600"/>
            <a:chExt cx="319800" cy="319800"/>
          </a:xfrm>
        </p:grpSpPr>
        <p:sp>
          <p:nvSpPr>
            <p:cNvPr id="6878" name="Google Shape;6878;p7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7"/>
          <p:cNvGrpSpPr/>
          <p:nvPr/>
        </p:nvGrpSpPr>
        <p:grpSpPr>
          <a:xfrm>
            <a:off x="7538779" y="1531646"/>
            <a:ext cx="314662" cy="358999"/>
            <a:chOff x="-55576850" y="3198125"/>
            <a:chExt cx="279625" cy="319025"/>
          </a:xfrm>
        </p:grpSpPr>
        <p:sp>
          <p:nvSpPr>
            <p:cNvPr id="6883" name="Google Shape;6883;p7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7"/>
          <p:cNvGrpSpPr/>
          <p:nvPr/>
        </p:nvGrpSpPr>
        <p:grpSpPr>
          <a:xfrm>
            <a:off x="7516174" y="1987621"/>
            <a:ext cx="359871" cy="358324"/>
            <a:chOff x="-55596550" y="3590175"/>
            <a:chExt cx="319800" cy="318425"/>
          </a:xfrm>
        </p:grpSpPr>
        <p:sp>
          <p:nvSpPr>
            <p:cNvPr id="6888" name="Google Shape;6888;p7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7"/>
          <p:cNvGrpSpPr/>
          <p:nvPr/>
        </p:nvGrpSpPr>
        <p:grpSpPr>
          <a:xfrm>
            <a:off x="7531412" y="2428964"/>
            <a:ext cx="358999" cy="359252"/>
            <a:chOff x="-55595775" y="3982375"/>
            <a:chExt cx="319025" cy="319250"/>
          </a:xfrm>
        </p:grpSpPr>
        <p:sp>
          <p:nvSpPr>
            <p:cNvPr id="6893" name="Google Shape;6893;p7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7"/>
          <p:cNvGrpSpPr/>
          <p:nvPr/>
        </p:nvGrpSpPr>
        <p:grpSpPr>
          <a:xfrm>
            <a:off x="6188595" y="2887174"/>
            <a:ext cx="358999" cy="358099"/>
            <a:chOff x="-53635375" y="3192625"/>
            <a:chExt cx="319025" cy="318225"/>
          </a:xfrm>
        </p:grpSpPr>
        <p:sp>
          <p:nvSpPr>
            <p:cNvPr id="6900" name="Google Shape;6900;p7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77"/>
          <p:cNvGrpSpPr/>
          <p:nvPr/>
        </p:nvGrpSpPr>
        <p:grpSpPr>
          <a:xfrm>
            <a:off x="6210763" y="3358148"/>
            <a:ext cx="314662" cy="358999"/>
            <a:chOff x="-53615675" y="3584850"/>
            <a:chExt cx="279625" cy="319025"/>
          </a:xfrm>
        </p:grpSpPr>
        <p:sp>
          <p:nvSpPr>
            <p:cNvPr id="6904" name="Google Shape;6904;p7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7"/>
          <p:cNvGrpSpPr/>
          <p:nvPr/>
        </p:nvGrpSpPr>
        <p:grpSpPr>
          <a:xfrm>
            <a:off x="6188609" y="3821074"/>
            <a:ext cx="358971" cy="357874"/>
            <a:chOff x="-53634575" y="3976500"/>
            <a:chExt cx="319000" cy="318025"/>
          </a:xfrm>
        </p:grpSpPr>
        <p:sp>
          <p:nvSpPr>
            <p:cNvPr id="6908" name="Google Shape;6908;p7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7"/>
          <p:cNvGrpSpPr/>
          <p:nvPr/>
        </p:nvGrpSpPr>
        <p:grpSpPr>
          <a:xfrm>
            <a:off x="7983413" y="3364028"/>
            <a:ext cx="314662" cy="358436"/>
            <a:chOff x="-52023900" y="3590075"/>
            <a:chExt cx="279625" cy="318525"/>
          </a:xfrm>
        </p:grpSpPr>
        <p:sp>
          <p:nvSpPr>
            <p:cNvPr id="6917" name="Google Shape;6917;p7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77"/>
          <p:cNvGrpSpPr/>
          <p:nvPr/>
        </p:nvGrpSpPr>
        <p:grpSpPr>
          <a:xfrm>
            <a:off x="5746654" y="1532546"/>
            <a:ext cx="358971" cy="358971"/>
            <a:chOff x="-57173375" y="3198925"/>
            <a:chExt cx="319000" cy="319000"/>
          </a:xfrm>
        </p:grpSpPr>
        <p:sp>
          <p:nvSpPr>
            <p:cNvPr id="6925" name="Google Shape;6925;p7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7"/>
          <p:cNvGrpSpPr/>
          <p:nvPr/>
        </p:nvGrpSpPr>
        <p:grpSpPr>
          <a:xfrm>
            <a:off x="5747541" y="2009987"/>
            <a:ext cx="357198" cy="314690"/>
            <a:chOff x="-57176525" y="3610050"/>
            <a:chExt cx="317425" cy="279650"/>
          </a:xfrm>
        </p:grpSpPr>
        <p:sp>
          <p:nvSpPr>
            <p:cNvPr id="6930" name="Google Shape;6930;p7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7"/>
          <p:cNvGrpSpPr/>
          <p:nvPr/>
        </p:nvGrpSpPr>
        <p:grpSpPr>
          <a:xfrm>
            <a:off x="5779179" y="2428542"/>
            <a:ext cx="323524" cy="358774"/>
            <a:chOff x="-57162350" y="3982000"/>
            <a:chExt cx="287500" cy="318825"/>
          </a:xfrm>
        </p:grpSpPr>
        <p:sp>
          <p:nvSpPr>
            <p:cNvPr id="6936" name="Google Shape;6936;p7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7"/>
          <p:cNvGrpSpPr/>
          <p:nvPr/>
        </p:nvGrpSpPr>
        <p:grpSpPr>
          <a:xfrm>
            <a:off x="7957995" y="1532546"/>
            <a:ext cx="358099" cy="356326"/>
            <a:chOff x="-55202750" y="3198925"/>
            <a:chExt cx="318225" cy="316650"/>
          </a:xfrm>
        </p:grpSpPr>
        <p:sp>
          <p:nvSpPr>
            <p:cNvPr id="6945" name="Google Shape;6945;p7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7"/>
          <p:cNvGrpSpPr/>
          <p:nvPr/>
        </p:nvGrpSpPr>
        <p:grpSpPr>
          <a:xfrm>
            <a:off x="7968629" y="1987846"/>
            <a:ext cx="336830" cy="358099"/>
            <a:chOff x="-55194875" y="3590375"/>
            <a:chExt cx="299325" cy="318225"/>
          </a:xfrm>
        </p:grpSpPr>
        <p:sp>
          <p:nvSpPr>
            <p:cNvPr id="6948" name="Google Shape;6948;p7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7"/>
          <p:cNvGrpSpPr/>
          <p:nvPr/>
        </p:nvGrpSpPr>
        <p:grpSpPr>
          <a:xfrm>
            <a:off x="7973247" y="2430117"/>
            <a:ext cx="357198" cy="357198"/>
            <a:chOff x="-55203525" y="3983400"/>
            <a:chExt cx="317425" cy="317425"/>
          </a:xfrm>
        </p:grpSpPr>
        <p:sp>
          <p:nvSpPr>
            <p:cNvPr id="6954" name="Google Shape;6954;p7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77"/>
          <p:cNvGrpSpPr/>
          <p:nvPr/>
        </p:nvGrpSpPr>
        <p:grpSpPr>
          <a:xfrm>
            <a:off x="6639727" y="2887174"/>
            <a:ext cx="335930" cy="358971"/>
            <a:chOff x="-53232900" y="3192625"/>
            <a:chExt cx="298525" cy="319000"/>
          </a:xfrm>
        </p:grpSpPr>
        <p:sp>
          <p:nvSpPr>
            <p:cNvPr id="6958" name="Google Shape;6958;p7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7"/>
          <p:cNvGrpSpPr/>
          <p:nvPr/>
        </p:nvGrpSpPr>
        <p:grpSpPr>
          <a:xfrm>
            <a:off x="6629093" y="3358148"/>
            <a:ext cx="357198" cy="356326"/>
            <a:chOff x="-53242350" y="3584850"/>
            <a:chExt cx="317425" cy="316650"/>
          </a:xfrm>
        </p:grpSpPr>
        <p:sp>
          <p:nvSpPr>
            <p:cNvPr id="6967" name="Google Shape;6967;p7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7"/>
          <p:cNvGrpSpPr/>
          <p:nvPr/>
        </p:nvGrpSpPr>
        <p:grpSpPr>
          <a:xfrm>
            <a:off x="6650362" y="3820849"/>
            <a:ext cx="314662" cy="358999"/>
            <a:chOff x="-53224225" y="3976300"/>
            <a:chExt cx="279625" cy="319025"/>
          </a:xfrm>
        </p:grpSpPr>
        <p:sp>
          <p:nvSpPr>
            <p:cNvPr id="6973" name="Google Shape;6973;p7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77"/>
          <p:cNvGrpSpPr/>
          <p:nvPr/>
        </p:nvGrpSpPr>
        <p:grpSpPr>
          <a:xfrm>
            <a:off x="7961258" y="3828529"/>
            <a:ext cx="358971" cy="358408"/>
            <a:chOff x="-52043575" y="3983125"/>
            <a:chExt cx="319000" cy="318500"/>
          </a:xfrm>
        </p:grpSpPr>
        <p:sp>
          <p:nvSpPr>
            <p:cNvPr id="6981" name="Google Shape;6981;p7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7"/>
          <p:cNvGrpSpPr/>
          <p:nvPr/>
        </p:nvGrpSpPr>
        <p:grpSpPr>
          <a:xfrm>
            <a:off x="6215199" y="1532546"/>
            <a:ext cx="314662" cy="358971"/>
            <a:chOff x="-56766175" y="3198925"/>
            <a:chExt cx="279625" cy="319000"/>
          </a:xfrm>
        </p:grpSpPr>
        <p:sp>
          <p:nvSpPr>
            <p:cNvPr id="6991" name="Google Shape;6991;p7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7"/>
          <p:cNvGrpSpPr/>
          <p:nvPr/>
        </p:nvGrpSpPr>
        <p:grpSpPr>
          <a:xfrm>
            <a:off x="6214313" y="1987846"/>
            <a:ext cx="316434" cy="358099"/>
            <a:chOff x="-56766175" y="3590375"/>
            <a:chExt cx="281200" cy="318225"/>
          </a:xfrm>
        </p:grpSpPr>
        <p:sp>
          <p:nvSpPr>
            <p:cNvPr id="6999" name="Google Shape;6999;p7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7"/>
          <p:cNvGrpSpPr/>
          <p:nvPr/>
        </p:nvGrpSpPr>
        <p:grpSpPr>
          <a:xfrm>
            <a:off x="6251269" y="2429217"/>
            <a:ext cx="272126" cy="358099"/>
            <a:chOff x="-56747275" y="3982600"/>
            <a:chExt cx="241825" cy="318225"/>
          </a:xfrm>
        </p:grpSpPr>
        <p:sp>
          <p:nvSpPr>
            <p:cNvPr id="7004" name="Google Shape;7004;p7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7"/>
          <p:cNvGrpSpPr/>
          <p:nvPr/>
        </p:nvGrpSpPr>
        <p:grpSpPr>
          <a:xfrm>
            <a:off x="4881188" y="2894264"/>
            <a:ext cx="314662" cy="358971"/>
            <a:chOff x="-54793175" y="3198925"/>
            <a:chExt cx="279625" cy="319000"/>
          </a:xfrm>
        </p:grpSpPr>
        <p:sp>
          <p:nvSpPr>
            <p:cNvPr id="7012" name="Google Shape;7012;p7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7"/>
          <p:cNvGrpSpPr/>
          <p:nvPr/>
        </p:nvGrpSpPr>
        <p:grpSpPr>
          <a:xfrm>
            <a:off x="4859020" y="3371455"/>
            <a:ext cx="358999" cy="342991"/>
            <a:chOff x="-54812875" y="3596675"/>
            <a:chExt cx="319025" cy="304800"/>
          </a:xfrm>
        </p:grpSpPr>
        <p:sp>
          <p:nvSpPr>
            <p:cNvPr id="7020" name="Google Shape;7020;p7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7" name="Google Shape;7027;p7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77"/>
          <p:cNvGrpSpPr/>
          <p:nvPr/>
        </p:nvGrpSpPr>
        <p:grpSpPr>
          <a:xfrm>
            <a:off x="4881188" y="3827938"/>
            <a:ext cx="314662" cy="358099"/>
            <a:chOff x="-54793175" y="3982600"/>
            <a:chExt cx="279625" cy="318225"/>
          </a:xfrm>
        </p:grpSpPr>
        <p:sp>
          <p:nvSpPr>
            <p:cNvPr id="7030" name="Google Shape;7030;p7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7"/>
          <p:cNvGrpSpPr/>
          <p:nvPr/>
        </p:nvGrpSpPr>
        <p:grpSpPr>
          <a:xfrm>
            <a:off x="7092647" y="2887174"/>
            <a:ext cx="314662" cy="358099"/>
            <a:chOff x="-52832000" y="3192625"/>
            <a:chExt cx="279625" cy="318225"/>
          </a:xfrm>
        </p:grpSpPr>
        <p:sp>
          <p:nvSpPr>
            <p:cNvPr id="7038" name="Google Shape;7038;p7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7"/>
          <p:cNvGrpSpPr/>
          <p:nvPr/>
        </p:nvGrpSpPr>
        <p:grpSpPr>
          <a:xfrm>
            <a:off x="7070492" y="3359048"/>
            <a:ext cx="358971" cy="357198"/>
            <a:chOff x="-52851675" y="3585650"/>
            <a:chExt cx="319000" cy="317425"/>
          </a:xfrm>
        </p:grpSpPr>
        <p:sp>
          <p:nvSpPr>
            <p:cNvPr id="7047" name="Google Shape;7047;p7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7"/>
          <p:cNvGrpSpPr/>
          <p:nvPr/>
        </p:nvGrpSpPr>
        <p:grpSpPr>
          <a:xfrm>
            <a:off x="7092647" y="3820849"/>
            <a:ext cx="314662" cy="358999"/>
            <a:chOff x="-52832000" y="3976300"/>
            <a:chExt cx="279625" cy="319025"/>
          </a:xfrm>
        </p:grpSpPr>
        <p:sp>
          <p:nvSpPr>
            <p:cNvPr id="7054" name="Google Shape;7054;p7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7"/>
          <p:cNvGrpSpPr/>
          <p:nvPr/>
        </p:nvGrpSpPr>
        <p:grpSpPr>
          <a:xfrm>
            <a:off x="6209853" y="4275497"/>
            <a:ext cx="316434" cy="358099"/>
            <a:chOff x="-51633225" y="3198925"/>
            <a:chExt cx="281200" cy="318225"/>
          </a:xfrm>
        </p:grpSpPr>
        <p:sp>
          <p:nvSpPr>
            <p:cNvPr id="7060" name="Google Shape;7060;p7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7"/>
          <p:cNvGrpSpPr/>
          <p:nvPr/>
        </p:nvGrpSpPr>
        <p:grpSpPr>
          <a:xfrm>
            <a:off x="6628676" y="1533418"/>
            <a:ext cx="365188" cy="357226"/>
            <a:chOff x="-56396775" y="3199700"/>
            <a:chExt cx="324525" cy="317450"/>
          </a:xfrm>
        </p:grpSpPr>
        <p:sp>
          <p:nvSpPr>
            <p:cNvPr id="7068" name="Google Shape;7068;p7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7"/>
          <p:cNvGrpSpPr/>
          <p:nvPr/>
        </p:nvGrpSpPr>
        <p:grpSpPr>
          <a:xfrm>
            <a:off x="6631771" y="1999353"/>
            <a:ext cx="358999" cy="335958"/>
            <a:chOff x="-56394425" y="3600600"/>
            <a:chExt cx="319025" cy="298550"/>
          </a:xfrm>
        </p:grpSpPr>
        <p:sp>
          <p:nvSpPr>
            <p:cNvPr id="7075" name="Google Shape;7075;p7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7"/>
          <p:cNvGrpSpPr/>
          <p:nvPr/>
        </p:nvGrpSpPr>
        <p:grpSpPr>
          <a:xfrm>
            <a:off x="6662538" y="2430117"/>
            <a:ext cx="327068" cy="357198"/>
            <a:chOff x="-56379450" y="3983400"/>
            <a:chExt cx="290650" cy="317425"/>
          </a:xfrm>
        </p:grpSpPr>
        <p:sp>
          <p:nvSpPr>
            <p:cNvPr id="7079" name="Google Shape;7079;p7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7"/>
          <p:cNvGrpSpPr/>
          <p:nvPr/>
        </p:nvGrpSpPr>
        <p:grpSpPr>
          <a:xfrm>
            <a:off x="5326242" y="2894264"/>
            <a:ext cx="316434" cy="358971"/>
            <a:chOff x="-54401725" y="3198925"/>
            <a:chExt cx="281200" cy="319000"/>
          </a:xfrm>
        </p:grpSpPr>
        <p:sp>
          <p:nvSpPr>
            <p:cNvPr id="7088" name="Google Shape;7088;p7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7"/>
          <p:cNvGrpSpPr/>
          <p:nvPr/>
        </p:nvGrpSpPr>
        <p:grpSpPr>
          <a:xfrm>
            <a:off x="5327128" y="3364365"/>
            <a:ext cx="314662" cy="358099"/>
            <a:chOff x="-54401725" y="3590375"/>
            <a:chExt cx="279625" cy="318225"/>
          </a:xfrm>
        </p:grpSpPr>
        <p:sp>
          <p:nvSpPr>
            <p:cNvPr id="7100" name="Google Shape;7100;p7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7"/>
          <p:cNvGrpSpPr/>
          <p:nvPr/>
        </p:nvGrpSpPr>
        <p:grpSpPr>
          <a:xfrm>
            <a:off x="5324920" y="3827938"/>
            <a:ext cx="319079" cy="358099"/>
            <a:chOff x="-54403300" y="3982600"/>
            <a:chExt cx="283550" cy="318225"/>
          </a:xfrm>
        </p:grpSpPr>
        <p:sp>
          <p:nvSpPr>
            <p:cNvPr id="7107" name="Google Shape;7107;p7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77"/>
          <p:cNvGrpSpPr/>
          <p:nvPr/>
        </p:nvGrpSpPr>
        <p:grpSpPr>
          <a:xfrm>
            <a:off x="7512313" y="2889172"/>
            <a:ext cx="356298" cy="356973"/>
            <a:chOff x="-52458650" y="3194400"/>
            <a:chExt cx="316625" cy="317225"/>
          </a:xfrm>
        </p:grpSpPr>
        <p:sp>
          <p:nvSpPr>
            <p:cNvPr id="7113" name="Google Shape;7113;p7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7"/>
          <p:cNvGrpSpPr/>
          <p:nvPr/>
        </p:nvGrpSpPr>
        <p:grpSpPr>
          <a:xfrm>
            <a:off x="7521611" y="3358148"/>
            <a:ext cx="337703" cy="357845"/>
            <a:chOff x="-52450000" y="3584850"/>
            <a:chExt cx="300100" cy="318000"/>
          </a:xfrm>
        </p:grpSpPr>
        <p:sp>
          <p:nvSpPr>
            <p:cNvPr id="7122" name="Google Shape;7122;p7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7"/>
          <p:cNvGrpSpPr/>
          <p:nvPr/>
        </p:nvGrpSpPr>
        <p:grpSpPr>
          <a:xfrm>
            <a:off x="7533131" y="3822621"/>
            <a:ext cx="314662" cy="357226"/>
            <a:chOff x="-52440550" y="3977875"/>
            <a:chExt cx="279625" cy="317450"/>
          </a:xfrm>
        </p:grpSpPr>
        <p:sp>
          <p:nvSpPr>
            <p:cNvPr id="7130" name="Google Shape;7130;p7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7"/>
          <p:cNvGrpSpPr/>
          <p:nvPr/>
        </p:nvGrpSpPr>
        <p:grpSpPr>
          <a:xfrm>
            <a:off x="6645066" y="4278827"/>
            <a:ext cx="314662" cy="358999"/>
            <a:chOff x="-51623775" y="3584850"/>
            <a:chExt cx="279625" cy="319025"/>
          </a:xfrm>
        </p:grpSpPr>
        <p:sp>
          <p:nvSpPr>
            <p:cNvPr id="7139" name="Google Shape;7139;p7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1" name="Shape 7151"/>
        <p:cNvGrpSpPr/>
        <p:nvPr/>
      </p:nvGrpSpPr>
      <p:grpSpPr>
        <a:xfrm>
          <a:off x="0" y="0"/>
          <a:ext cx="0" cy="0"/>
          <a:chOff x="0" y="0"/>
          <a:chExt cx="0" cy="0"/>
        </a:xfrm>
      </p:grpSpPr>
      <p:sp>
        <p:nvSpPr>
          <p:cNvPr id="7152" name="Google Shape;7152;p7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53" name="Google Shape;7153;p7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54" name="Google Shape;7154;p78"/>
          <p:cNvGrpSpPr/>
          <p:nvPr/>
        </p:nvGrpSpPr>
        <p:grpSpPr>
          <a:xfrm>
            <a:off x="885675" y="1539249"/>
            <a:ext cx="276003" cy="357300"/>
            <a:chOff x="-50469125" y="3183175"/>
            <a:chExt cx="233150" cy="301825"/>
          </a:xfrm>
        </p:grpSpPr>
        <p:sp>
          <p:nvSpPr>
            <p:cNvPr id="7155" name="Google Shape;7155;p7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8"/>
          <p:cNvGrpSpPr/>
          <p:nvPr/>
        </p:nvGrpSpPr>
        <p:grpSpPr>
          <a:xfrm>
            <a:off x="845574" y="1974651"/>
            <a:ext cx="356205" cy="355288"/>
            <a:chOff x="-50504575" y="3550975"/>
            <a:chExt cx="300900" cy="300125"/>
          </a:xfrm>
        </p:grpSpPr>
        <p:sp>
          <p:nvSpPr>
            <p:cNvPr id="7159" name="Google Shape;7159;p7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78"/>
          <p:cNvGrpSpPr/>
          <p:nvPr/>
        </p:nvGrpSpPr>
        <p:grpSpPr>
          <a:xfrm>
            <a:off x="845574" y="2412893"/>
            <a:ext cx="356205" cy="354341"/>
            <a:chOff x="-50503000" y="3921175"/>
            <a:chExt cx="300900" cy="299325"/>
          </a:xfrm>
        </p:grpSpPr>
        <p:sp>
          <p:nvSpPr>
            <p:cNvPr id="7164" name="Google Shape;7164;p7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8"/>
          <p:cNvGrpSpPr/>
          <p:nvPr/>
        </p:nvGrpSpPr>
        <p:grpSpPr>
          <a:xfrm>
            <a:off x="3049627" y="1558811"/>
            <a:ext cx="355258" cy="356205"/>
            <a:chOff x="-48630025" y="3199700"/>
            <a:chExt cx="300100" cy="300900"/>
          </a:xfrm>
        </p:grpSpPr>
        <p:sp>
          <p:nvSpPr>
            <p:cNvPr id="7170" name="Google Shape;7170;p7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8"/>
          <p:cNvGrpSpPr/>
          <p:nvPr/>
        </p:nvGrpSpPr>
        <p:grpSpPr>
          <a:xfrm>
            <a:off x="3049627" y="1996107"/>
            <a:ext cx="355258" cy="355258"/>
            <a:chOff x="-48630025" y="3569100"/>
            <a:chExt cx="300100" cy="300100"/>
          </a:xfrm>
        </p:grpSpPr>
        <p:sp>
          <p:nvSpPr>
            <p:cNvPr id="7174" name="Google Shape;7174;p7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8"/>
          <p:cNvGrpSpPr/>
          <p:nvPr/>
        </p:nvGrpSpPr>
        <p:grpSpPr>
          <a:xfrm>
            <a:off x="3050101" y="2433403"/>
            <a:ext cx="354311" cy="353394"/>
            <a:chOff x="-48629225" y="3938500"/>
            <a:chExt cx="299300" cy="298525"/>
          </a:xfrm>
        </p:grpSpPr>
        <p:sp>
          <p:nvSpPr>
            <p:cNvPr id="7185" name="Google Shape;7185;p7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8"/>
          <p:cNvGrpSpPr/>
          <p:nvPr/>
        </p:nvGrpSpPr>
        <p:grpSpPr>
          <a:xfrm>
            <a:off x="1785504" y="2904744"/>
            <a:ext cx="311458" cy="354341"/>
            <a:chOff x="-46762575" y="3200500"/>
            <a:chExt cx="263100" cy="299325"/>
          </a:xfrm>
        </p:grpSpPr>
        <p:sp>
          <p:nvSpPr>
            <p:cNvPr id="7190" name="Google Shape;7190;p7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8"/>
          <p:cNvGrpSpPr/>
          <p:nvPr/>
        </p:nvGrpSpPr>
        <p:grpSpPr>
          <a:xfrm>
            <a:off x="1763589" y="3363466"/>
            <a:ext cx="355288" cy="312375"/>
            <a:chOff x="-46779900" y="3588000"/>
            <a:chExt cx="300125" cy="263875"/>
          </a:xfrm>
        </p:grpSpPr>
        <p:sp>
          <p:nvSpPr>
            <p:cNvPr id="7196" name="Google Shape;7196;p7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8"/>
          <p:cNvGrpSpPr/>
          <p:nvPr/>
        </p:nvGrpSpPr>
        <p:grpSpPr>
          <a:xfrm>
            <a:off x="1764062" y="3778388"/>
            <a:ext cx="354341" cy="353394"/>
            <a:chOff x="-46779100" y="3938500"/>
            <a:chExt cx="299325" cy="298525"/>
          </a:xfrm>
        </p:grpSpPr>
        <p:sp>
          <p:nvSpPr>
            <p:cNvPr id="7201" name="Google Shape;7201;p7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8"/>
          <p:cNvGrpSpPr/>
          <p:nvPr/>
        </p:nvGrpSpPr>
        <p:grpSpPr>
          <a:xfrm>
            <a:off x="3971800" y="2911255"/>
            <a:ext cx="355258" cy="355288"/>
            <a:chOff x="-44924250" y="3206000"/>
            <a:chExt cx="300100" cy="300125"/>
          </a:xfrm>
        </p:grpSpPr>
        <p:sp>
          <p:nvSpPr>
            <p:cNvPr id="7204" name="Google Shape;7204;p7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8"/>
          <p:cNvGrpSpPr/>
          <p:nvPr/>
        </p:nvGrpSpPr>
        <p:grpSpPr>
          <a:xfrm>
            <a:off x="1286286" y="1539249"/>
            <a:ext cx="355258" cy="355258"/>
            <a:chOff x="-50134375" y="3183175"/>
            <a:chExt cx="300100" cy="300100"/>
          </a:xfrm>
        </p:grpSpPr>
        <p:sp>
          <p:nvSpPr>
            <p:cNvPr id="7210" name="Google Shape;7210;p7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8"/>
          <p:cNvGrpSpPr/>
          <p:nvPr/>
        </p:nvGrpSpPr>
        <p:grpSpPr>
          <a:xfrm>
            <a:off x="1286286" y="1974651"/>
            <a:ext cx="355258" cy="355288"/>
            <a:chOff x="-50134375" y="3550975"/>
            <a:chExt cx="300100" cy="300125"/>
          </a:xfrm>
        </p:grpSpPr>
        <p:sp>
          <p:nvSpPr>
            <p:cNvPr id="7221" name="Google Shape;7221;p7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8"/>
          <p:cNvGrpSpPr/>
          <p:nvPr/>
        </p:nvGrpSpPr>
        <p:grpSpPr>
          <a:xfrm>
            <a:off x="1286286" y="2412183"/>
            <a:ext cx="355258" cy="355051"/>
            <a:chOff x="-50134375" y="3920575"/>
            <a:chExt cx="300100" cy="299925"/>
          </a:xfrm>
        </p:grpSpPr>
        <p:sp>
          <p:nvSpPr>
            <p:cNvPr id="7224" name="Google Shape;7224;p7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8"/>
          <p:cNvGrpSpPr/>
          <p:nvPr/>
        </p:nvGrpSpPr>
        <p:grpSpPr>
          <a:xfrm>
            <a:off x="3497010" y="1559758"/>
            <a:ext cx="357123" cy="355258"/>
            <a:chOff x="-48262200" y="3200500"/>
            <a:chExt cx="301675" cy="300100"/>
          </a:xfrm>
        </p:grpSpPr>
        <p:sp>
          <p:nvSpPr>
            <p:cNvPr id="7228" name="Google Shape;7228;p7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8"/>
          <p:cNvGrpSpPr/>
          <p:nvPr/>
        </p:nvGrpSpPr>
        <p:grpSpPr>
          <a:xfrm>
            <a:off x="3526383" y="1996847"/>
            <a:ext cx="298377" cy="354519"/>
            <a:chOff x="-48233050" y="3569725"/>
            <a:chExt cx="252050" cy="299475"/>
          </a:xfrm>
        </p:grpSpPr>
        <p:sp>
          <p:nvSpPr>
            <p:cNvPr id="7238" name="Google Shape;7238;p7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78"/>
          <p:cNvGrpSpPr/>
          <p:nvPr/>
        </p:nvGrpSpPr>
        <p:grpSpPr>
          <a:xfrm>
            <a:off x="3550148" y="2430591"/>
            <a:ext cx="250847" cy="358070"/>
            <a:chOff x="-48216525" y="3936125"/>
            <a:chExt cx="211900" cy="302475"/>
          </a:xfrm>
        </p:grpSpPr>
        <p:sp>
          <p:nvSpPr>
            <p:cNvPr id="7242" name="Google Shape;7242;p7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8"/>
          <p:cNvGrpSpPr/>
          <p:nvPr/>
        </p:nvGrpSpPr>
        <p:grpSpPr>
          <a:xfrm>
            <a:off x="2205866" y="2905661"/>
            <a:ext cx="355258" cy="355288"/>
            <a:chOff x="-46410500" y="3201275"/>
            <a:chExt cx="300100" cy="300125"/>
          </a:xfrm>
        </p:grpSpPr>
        <p:sp>
          <p:nvSpPr>
            <p:cNvPr id="7247" name="Google Shape;7247;p7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8"/>
          <p:cNvGrpSpPr/>
          <p:nvPr/>
        </p:nvGrpSpPr>
        <p:grpSpPr>
          <a:xfrm>
            <a:off x="2205866" y="3341092"/>
            <a:ext cx="355258" cy="356205"/>
            <a:chOff x="-46409700" y="3569100"/>
            <a:chExt cx="300100" cy="300900"/>
          </a:xfrm>
        </p:grpSpPr>
        <p:sp>
          <p:nvSpPr>
            <p:cNvPr id="7253" name="Google Shape;7253;p7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8"/>
          <p:cNvGrpSpPr/>
          <p:nvPr/>
        </p:nvGrpSpPr>
        <p:grpSpPr>
          <a:xfrm>
            <a:off x="2193747" y="3776524"/>
            <a:ext cx="379497" cy="358070"/>
            <a:chOff x="-46422300" y="3936925"/>
            <a:chExt cx="320575" cy="302475"/>
          </a:xfrm>
        </p:grpSpPr>
        <p:sp>
          <p:nvSpPr>
            <p:cNvPr id="7259" name="Google Shape;7259;p7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8"/>
          <p:cNvGrpSpPr/>
          <p:nvPr/>
        </p:nvGrpSpPr>
        <p:grpSpPr>
          <a:xfrm>
            <a:off x="3971326" y="3330852"/>
            <a:ext cx="356205" cy="355258"/>
            <a:chOff x="-44914800" y="3560450"/>
            <a:chExt cx="300900" cy="300100"/>
          </a:xfrm>
        </p:grpSpPr>
        <p:sp>
          <p:nvSpPr>
            <p:cNvPr id="7262" name="Google Shape;7262;p7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8"/>
          <p:cNvGrpSpPr/>
          <p:nvPr/>
        </p:nvGrpSpPr>
        <p:grpSpPr>
          <a:xfrm>
            <a:off x="1726378" y="1539486"/>
            <a:ext cx="354311" cy="354104"/>
            <a:chOff x="-49764975" y="3183375"/>
            <a:chExt cx="299300" cy="299125"/>
          </a:xfrm>
        </p:grpSpPr>
        <p:sp>
          <p:nvSpPr>
            <p:cNvPr id="7268" name="Google Shape;7268;p7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8"/>
          <p:cNvGrpSpPr/>
          <p:nvPr/>
        </p:nvGrpSpPr>
        <p:grpSpPr>
          <a:xfrm>
            <a:off x="1726378" y="1974947"/>
            <a:ext cx="354311" cy="355909"/>
            <a:chOff x="-49764975" y="3551225"/>
            <a:chExt cx="299300" cy="300650"/>
          </a:xfrm>
        </p:grpSpPr>
        <p:sp>
          <p:nvSpPr>
            <p:cNvPr id="7278" name="Google Shape;7278;p7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8"/>
          <p:cNvGrpSpPr/>
          <p:nvPr/>
        </p:nvGrpSpPr>
        <p:grpSpPr>
          <a:xfrm>
            <a:off x="1724040" y="2411710"/>
            <a:ext cx="358987" cy="355525"/>
            <a:chOff x="-49766550" y="3920175"/>
            <a:chExt cx="303250" cy="300325"/>
          </a:xfrm>
        </p:grpSpPr>
        <p:sp>
          <p:nvSpPr>
            <p:cNvPr id="7290" name="Google Shape;7290;p7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8"/>
          <p:cNvGrpSpPr/>
          <p:nvPr/>
        </p:nvGrpSpPr>
        <p:grpSpPr>
          <a:xfrm>
            <a:off x="3939571" y="1559758"/>
            <a:ext cx="357123" cy="354341"/>
            <a:chOff x="-47892800" y="3200500"/>
            <a:chExt cx="301675" cy="299325"/>
          </a:xfrm>
        </p:grpSpPr>
        <p:sp>
          <p:nvSpPr>
            <p:cNvPr id="7295" name="Google Shape;7295;p7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78"/>
          <p:cNvGrpSpPr/>
          <p:nvPr/>
        </p:nvGrpSpPr>
        <p:grpSpPr>
          <a:xfrm>
            <a:off x="4003437" y="1996107"/>
            <a:ext cx="229391" cy="355258"/>
            <a:chOff x="-47839250" y="3569100"/>
            <a:chExt cx="193775" cy="300100"/>
          </a:xfrm>
        </p:grpSpPr>
        <p:sp>
          <p:nvSpPr>
            <p:cNvPr id="7302" name="Google Shape;7302;p7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8"/>
          <p:cNvGrpSpPr/>
          <p:nvPr/>
        </p:nvGrpSpPr>
        <p:grpSpPr>
          <a:xfrm>
            <a:off x="3940503" y="2432456"/>
            <a:ext cx="355258" cy="356205"/>
            <a:chOff x="-47892800" y="3937700"/>
            <a:chExt cx="300100" cy="300900"/>
          </a:xfrm>
        </p:grpSpPr>
        <p:sp>
          <p:nvSpPr>
            <p:cNvPr id="7309" name="Google Shape;7309;p7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8"/>
          <p:cNvGrpSpPr/>
          <p:nvPr/>
        </p:nvGrpSpPr>
        <p:grpSpPr>
          <a:xfrm>
            <a:off x="2645798" y="2926170"/>
            <a:ext cx="355258" cy="311458"/>
            <a:chOff x="-46042675" y="3218600"/>
            <a:chExt cx="300100" cy="263100"/>
          </a:xfrm>
        </p:grpSpPr>
        <p:sp>
          <p:nvSpPr>
            <p:cNvPr id="7318" name="Google Shape;7318;p7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8"/>
          <p:cNvGrpSpPr/>
          <p:nvPr/>
        </p:nvGrpSpPr>
        <p:grpSpPr>
          <a:xfrm>
            <a:off x="2645798" y="3340619"/>
            <a:ext cx="355258" cy="323118"/>
            <a:chOff x="-46042675" y="3568700"/>
            <a:chExt cx="300100" cy="272950"/>
          </a:xfrm>
        </p:grpSpPr>
        <p:sp>
          <p:nvSpPr>
            <p:cNvPr id="7325" name="Google Shape;7325;p7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8"/>
          <p:cNvGrpSpPr/>
          <p:nvPr/>
        </p:nvGrpSpPr>
        <p:grpSpPr>
          <a:xfrm>
            <a:off x="2687749" y="3777589"/>
            <a:ext cx="271357" cy="356057"/>
            <a:chOff x="-46007225" y="3937825"/>
            <a:chExt cx="229225" cy="300775"/>
          </a:xfrm>
        </p:grpSpPr>
        <p:sp>
          <p:nvSpPr>
            <p:cNvPr id="7330" name="Google Shape;7330;p7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8"/>
          <p:cNvGrpSpPr/>
          <p:nvPr/>
        </p:nvGrpSpPr>
        <p:grpSpPr>
          <a:xfrm>
            <a:off x="3993241" y="3767675"/>
            <a:ext cx="312375" cy="357596"/>
            <a:chOff x="-44895900" y="3929450"/>
            <a:chExt cx="263875" cy="302075"/>
          </a:xfrm>
        </p:grpSpPr>
        <p:sp>
          <p:nvSpPr>
            <p:cNvPr id="7341" name="Google Shape;7341;p7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8"/>
          <p:cNvGrpSpPr/>
          <p:nvPr/>
        </p:nvGrpSpPr>
        <p:grpSpPr>
          <a:xfrm>
            <a:off x="2167060" y="1550436"/>
            <a:ext cx="356205" cy="332885"/>
            <a:chOff x="-49397175" y="3192625"/>
            <a:chExt cx="300900" cy="281200"/>
          </a:xfrm>
        </p:grpSpPr>
        <p:sp>
          <p:nvSpPr>
            <p:cNvPr id="7348" name="Google Shape;7348;p7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8"/>
          <p:cNvGrpSpPr/>
          <p:nvPr/>
        </p:nvGrpSpPr>
        <p:grpSpPr>
          <a:xfrm>
            <a:off x="2193163" y="1974651"/>
            <a:ext cx="304000" cy="356205"/>
            <a:chOff x="-49375900" y="3550975"/>
            <a:chExt cx="256800" cy="300900"/>
          </a:xfrm>
        </p:grpSpPr>
        <p:sp>
          <p:nvSpPr>
            <p:cNvPr id="7356" name="Google Shape;7356;p7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8"/>
          <p:cNvGrpSpPr/>
          <p:nvPr/>
        </p:nvGrpSpPr>
        <p:grpSpPr>
          <a:xfrm>
            <a:off x="2188516" y="2411946"/>
            <a:ext cx="313293" cy="356205"/>
            <a:chOff x="-49378250" y="3920375"/>
            <a:chExt cx="264650" cy="300900"/>
          </a:xfrm>
        </p:grpSpPr>
        <p:sp>
          <p:nvSpPr>
            <p:cNvPr id="7368" name="Google Shape;7368;p7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8"/>
          <p:cNvGrpSpPr/>
          <p:nvPr/>
        </p:nvGrpSpPr>
        <p:grpSpPr>
          <a:xfrm>
            <a:off x="907504" y="2904744"/>
            <a:ext cx="312375" cy="357123"/>
            <a:chOff x="-47505300" y="3200500"/>
            <a:chExt cx="263875" cy="301675"/>
          </a:xfrm>
        </p:grpSpPr>
        <p:sp>
          <p:nvSpPr>
            <p:cNvPr id="7376" name="Google Shape;7376;p7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8"/>
          <p:cNvGrpSpPr/>
          <p:nvPr/>
        </p:nvGrpSpPr>
        <p:grpSpPr>
          <a:xfrm>
            <a:off x="885604" y="3341092"/>
            <a:ext cx="356176" cy="355051"/>
            <a:chOff x="-47524975" y="3569100"/>
            <a:chExt cx="300875" cy="299925"/>
          </a:xfrm>
        </p:grpSpPr>
        <p:sp>
          <p:nvSpPr>
            <p:cNvPr id="7390" name="Google Shape;7390;p7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8"/>
          <p:cNvGrpSpPr/>
          <p:nvPr/>
        </p:nvGrpSpPr>
        <p:grpSpPr>
          <a:xfrm>
            <a:off x="886062" y="3820354"/>
            <a:ext cx="355258" cy="270410"/>
            <a:chOff x="-47523400" y="3973950"/>
            <a:chExt cx="300100" cy="228425"/>
          </a:xfrm>
        </p:grpSpPr>
        <p:sp>
          <p:nvSpPr>
            <p:cNvPr id="7396" name="Google Shape;7396;p7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8"/>
          <p:cNvGrpSpPr/>
          <p:nvPr/>
        </p:nvGrpSpPr>
        <p:grpSpPr>
          <a:xfrm>
            <a:off x="3091183" y="2903353"/>
            <a:ext cx="354341" cy="357596"/>
            <a:chOff x="-45673275" y="3199325"/>
            <a:chExt cx="299325" cy="302075"/>
          </a:xfrm>
        </p:grpSpPr>
        <p:sp>
          <p:nvSpPr>
            <p:cNvPr id="7402" name="Google Shape;7402;p7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8"/>
          <p:cNvGrpSpPr/>
          <p:nvPr/>
        </p:nvGrpSpPr>
        <p:grpSpPr>
          <a:xfrm>
            <a:off x="3090251" y="3361602"/>
            <a:ext cx="356205" cy="314240"/>
            <a:chOff x="-45674075" y="3586425"/>
            <a:chExt cx="300900" cy="265450"/>
          </a:xfrm>
        </p:grpSpPr>
        <p:sp>
          <p:nvSpPr>
            <p:cNvPr id="7406" name="Google Shape;7406;p7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8"/>
          <p:cNvGrpSpPr/>
          <p:nvPr/>
        </p:nvGrpSpPr>
        <p:grpSpPr>
          <a:xfrm>
            <a:off x="3091183" y="3777441"/>
            <a:ext cx="354341" cy="356205"/>
            <a:chOff x="-45673275" y="3937700"/>
            <a:chExt cx="299325" cy="300900"/>
          </a:xfrm>
        </p:grpSpPr>
        <p:sp>
          <p:nvSpPr>
            <p:cNvPr id="7409" name="Google Shape;7409;p7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8"/>
          <p:cNvGrpSpPr/>
          <p:nvPr/>
        </p:nvGrpSpPr>
        <p:grpSpPr>
          <a:xfrm>
            <a:off x="2205349" y="4270225"/>
            <a:ext cx="356205" cy="356205"/>
            <a:chOff x="-44512325" y="3176075"/>
            <a:chExt cx="300900" cy="300900"/>
          </a:xfrm>
        </p:grpSpPr>
        <p:sp>
          <p:nvSpPr>
            <p:cNvPr id="7416" name="Google Shape;7416;p7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8"/>
          <p:cNvGrpSpPr/>
          <p:nvPr/>
        </p:nvGrpSpPr>
        <p:grpSpPr>
          <a:xfrm>
            <a:off x="2608689" y="1539249"/>
            <a:ext cx="354341" cy="354341"/>
            <a:chOff x="-49027775" y="3183175"/>
            <a:chExt cx="299325" cy="299325"/>
          </a:xfrm>
        </p:grpSpPr>
        <p:sp>
          <p:nvSpPr>
            <p:cNvPr id="7420" name="Google Shape;7420;p7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8"/>
          <p:cNvGrpSpPr/>
          <p:nvPr/>
        </p:nvGrpSpPr>
        <p:grpSpPr>
          <a:xfrm>
            <a:off x="2608230" y="1974651"/>
            <a:ext cx="355258" cy="357152"/>
            <a:chOff x="-49027775" y="3550975"/>
            <a:chExt cx="300100" cy="301700"/>
          </a:xfrm>
        </p:grpSpPr>
        <p:sp>
          <p:nvSpPr>
            <p:cNvPr id="7425" name="Google Shape;7425;p7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8"/>
          <p:cNvGrpSpPr/>
          <p:nvPr/>
        </p:nvGrpSpPr>
        <p:grpSpPr>
          <a:xfrm>
            <a:off x="2606306" y="2411710"/>
            <a:ext cx="359106" cy="355525"/>
            <a:chOff x="-49031025" y="3920175"/>
            <a:chExt cx="303350" cy="300325"/>
          </a:xfrm>
        </p:grpSpPr>
        <p:sp>
          <p:nvSpPr>
            <p:cNvPr id="7436" name="Google Shape;7436;p7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8"/>
          <p:cNvGrpSpPr/>
          <p:nvPr/>
        </p:nvGrpSpPr>
        <p:grpSpPr>
          <a:xfrm>
            <a:off x="1322411" y="2904744"/>
            <a:ext cx="356176" cy="354341"/>
            <a:chOff x="-47155575" y="3200500"/>
            <a:chExt cx="300875" cy="299325"/>
          </a:xfrm>
        </p:grpSpPr>
        <p:sp>
          <p:nvSpPr>
            <p:cNvPr id="7443" name="Google Shape;7443;p7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8"/>
          <p:cNvGrpSpPr/>
          <p:nvPr/>
        </p:nvGrpSpPr>
        <p:grpSpPr>
          <a:xfrm>
            <a:off x="1322870" y="3341092"/>
            <a:ext cx="355258" cy="355258"/>
            <a:chOff x="-47154800" y="3569100"/>
            <a:chExt cx="300100" cy="300100"/>
          </a:xfrm>
        </p:grpSpPr>
        <p:sp>
          <p:nvSpPr>
            <p:cNvPr id="7450" name="Google Shape;7450;p7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78"/>
          <p:cNvGrpSpPr/>
          <p:nvPr/>
        </p:nvGrpSpPr>
        <p:grpSpPr>
          <a:xfrm>
            <a:off x="1323343" y="3779305"/>
            <a:ext cx="354311" cy="353423"/>
            <a:chOff x="-47154000" y="3939275"/>
            <a:chExt cx="299300" cy="298550"/>
          </a:xfrm>
        </p:grpSpPr>
        <p:sp>
          <p:nvSpPr>
            <p:cNvPr id="7457" name="Google Shape;7457;p7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8"/>
          <p:cNvGrpSpPr/>
          <p:nvPr/>
        </p:nvGrpSpPr>
        <p:grpSpPr>
          <a:xfrm>
            <a:off x="3548633" y="2904744"/>
            <a:ext cx="312375" cy="354341"/>
            <a:chOff x="-45286550" y="3200500"/>
            <a:chExt cx="263875" cy="299325"/>
          </a:xfrm>
        </p:grpSpPr>
        <p:sp>
          <p:nvSpPr>
            <p:cNvPr id="7462" name="Google Shape;7462;p7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8"/>
          <p:cNvGrpSpPr/>
          <p:nvPr/>
        </p:nvGrpSpPr>
        <p:grpSpPr>
          <a:xfrm>
            <a:off x="3548633" y="3342039"/>
            <a:ext cx="312375" cy="354311"/>
            <a:chOff x="-45286550" y="3569900"/>
            <a:chExt cx="263875" cy="299300"/>
          </a:xfrm>
        </p:grpSpPr>
        <p:sp>
          <p:nvSpPr>
            <p:cNvPr id="7466" name="Google Shape;7466;p7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8"/>
          <p:cNvGrpSpPr/>
          <p:nvPr/>
        </p:nvGrpSpPr>
        <p:grpSpPr>
          <a:xfrm>
            <a:off x="3559820" y="3778388"/>
            <a:ext cx="290001" cy="355258"/>
            <a:chOff x="-45277900" y="3938500"/>
            <a:chExt cx="244975" cy="300100"/>
          </a:xfrm>
        </p:grpSpPr>
        <p:sp>
          <p:nvSpPr>
            <p:cNvPr id="7473" name="Google Shape;7473;p7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8"/>
          <p:cNvGrpSpPr/>
          <p:nvPr/>
        </p:nvGrpSpPr>
        <p:grpSpPr>
          <a:xfrm>
            <a:off x="2645769" y="4247490"/>
            <a:ext cx="355258" cy="355258"/>
            <a:chOff x="-44502875" y="3576975"/>
            <a:chExt cx="300100" cy="300100"/>
          </a:xfrm>
        </p:grpSpPr>
        <p:sp>
          <p:nvSpPr>
            <p:cNvPr id="7478" name="Google Shape;7478;p7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8"/>
          <p:cNvGrpSpPr/>
          <p:nvPr/>
        </p:nvGrpSpPr>
        <p:grpSpPr>
          <a:xfrm>
            <a:off x="4858968" y="1532275"/>
            <a:ext cx="356221" cy="354973"/>
            <a:chOff x="-13947000" y="3212800"/>
            <a:chExt cx="353675" cy="352400"/>
          </a:xfrm>
        </p:grpSpPr>
        <p:sp>
          <p:nvSpPr>
            <p:cNvPr id="7482" name="Google Shape;7482;p7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8"/>
          <p:cNvGrpSpPr/>
          <p:nvPr/>
        </p:nvGrpSpPr>
        <p:grpSpPr>
          <a:xfrm>
            <a:off x="4858981" y="1973145"/>
            <a:ext cx="356196" cy="354670"/>
            <a:chOff x="-13946200" y="3647075"/>
            <a:chExt cx="353650" cy="352100"/>
          </a:xfrm>
        </p:grpSpPr>
        <p:sp>
          <p:nvSpPr>
            <p:cNvPr id="7485" name="Google Shape;7485;p7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1" name="Google Shape;7491;p7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2" name="Google Shape;7492;p78"/>
          <p:cNvGrpSpPr/>
          <p:nvPr/>
        </p:nvGrpSpPr>
        <p:grpSpPr>
          <a:xfrm>
            <a:off x="6642374" y="1532628"/>
            <a:ext cx="357002" cy="354267"/>
            <a:chOff x="-12163025" y="3214275"/>
            <a:chExt cx="354450" cy="351700"/>
          </a:xfrm>
        </p:grpSpPr>
        <p:sp>
          <p:nvSpPr>
            <p:cNvPr id="7493" name="Google Shape;7493;p7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8"/>
          <p:cNvGrpSpPr/>
          <p:nvPr/>
        </p:nvGrpSpPr>
        <p:grpSpPr>
          <a:xfrm>
            <a:off x="6643154" y="1972365"/>
            <a:ext cx="355441" cy="356232"/>
            <a:chOff x="-12160675" y="3647875"/>
            <a:chExt cx="352900" cy="353650"/>
          </a:xfrm>
        </p:grpSpPr>
        <p:sp>
          <p:nvSpPr>
            <p:cNvPr id="7497" name="Google Shape;7497;p7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8"/>
          <p:cNvGrpSpPr/>
          <p:nvPr/>
        </p:nvGrpSpPr>
        <p:grpSpPr>
          <a:xfrm>
            <a:off x="6653870" y="2416821"/>
            <a:ext cx="354635" cy="356232"/>
            <a:chOff x="-12160675" y="4081850"/>
            <a:chExt cx="352100" cy="353650"/>
          </a:xfrm>
        </p:grpSpPr>
        <p:sp>
          <p:nvSpPr>
            <p:cNvPr id="7505" name="Google Shape;7505;p7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8"/>
          <p:cNvGrpSpPr/>
          <p:nvPr/>
        </p:nvGrpSpPr>
        <p:grpSpPr>
          <a:xfrm>
            <a:off x="4858836" y="2891264"/>
            <a:ext cx="355416" cy="355652"/>
            <a:chOff x="-10391650" y="3180600"/>
            <a:chExt cx="352875" cy="353075"/>
          </a:xfrm>
        </p:grpSpPr>
        <p:sp>
          <p:nvSpPr>
            <p:cNvPr id="7512" name="Google Shape;7512;p7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8"/>
          <p:cNvGrpSpPr/>
          <p:nvPr/>
        </p:nvGrpSpPr>
        <p:grpSpPr>
          <a:xfrm>
            <a:off x="4858835" y="3368062"/>
            <a:ext cx="354635" cy="353890"/>
            <a:chOff x="-10390875" y="3616350"/>
            <a:chExt cx="352100" cy="351325"/>
          </a:xfrm>
        </p:grpSpPr>
        <p:sp>
          <p:nvSpPr>
            <p:cNvPr id="7519" name="Google Shape;7519;p7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8"/>
          <p:cNvGrpSpPr/>
          <p:nvPr/>
        </p:nvGrpSpPr>
        <p:grpSpPr>
          <a:xfrm>
            <a:off x="7525810" y="2892727"/>
            <a:ext cx="312585" cy="354670"/>
            <a:chOff x="-10370400" y="4049550"/>
            <a:chExt cx="310350" cy="352100"/>
          </a:xfrm>
        </p:grpSpPr>
        <p:sp>
          <p:nvSpPr>
            <p:cNvPr id="7523" name="Google Shape;7523;p7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8"/>
          <p:cNvGrpSpPr/>
          <p:nvPr/>
        </p:nvGrpSpPr>
        <p:grpSpPr>
          <a:xfrm>
            <a:off x="6630066" y="2891668"/>
            <a:ext cx="379236" cy="354847"/>
            <a:chOff x="-8674650" y="3210975"/>
            <a:chExt cx="376525" cy="352275"/>
          </a:xfrm>
        </p:grpSpPr>
        <p:sp>
          <p:nvSpPr>
            <p:cNvPr id="7529" name="Google Shape;7529;p7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8"/>
          <p:cNvGrpSpPr/>
          <p:nvPr/>
        </p:nvGrpSpPr>
        <p:grpSpPr>
          <a:xfrm>
            <a:off x="5301563" y="1531633"/>
            <a:ext cx="356221" cy="356257"/>
            <a:chOff x="-13512225" y="3211525"/>
            <a:chExt cx="353675" cy="353675"/>
          </a:xfrm>
        </p:grpSpPr>
        <p:sp>
          <p:nvSpPr>
            <p:cNvPr id="7536" name="Google Shape;7536;p7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8"/>
          <p:cNvGrpSpPr/>
          <p:nvPr/>
        </p:nvGrpSpPr>
        <p:grpSpPr>
          <a:xfrm>
            <a:off x="5301563" y="1973145"/>
            <a:ext cx="356221" cy="354670"/>
            <a:chOff x="-13512225" y="3647075"/>
            <a:chExt cx="353675" cy="352100"/>
          </a:xfrm>
        </p:grpSpPr>
        <p:sp>
          <p:nvSpPr>
            <p:cNvPr id="7542" name="Google Shape;7542;p7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8"/>
          <p:cNvGrpSpPr/>
          <p:nvPr/>
        </p:nvGrpSpPr>
        <p:grpSpPr>
          <a:xfrm>
            <a:off x="5311876" y="2417211"/>
            <a:ext cx="356221" cy="355451"/>
            <a:chOff x="-13512225" y="4080275"/>
            <a:chExt cx="353675" cy="352875"/>
          </a:xfrm>
        </p:grpSpPr>
        <p:sp>
          <p:nvSpPr>
            <p:cNvPr id="7553" name="Google Shape;7553;p7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8"/>
          <p:cNvGrpSpPr/>
          <p:nvPr/>
        </p:nvGrpSpPr>
        <p:grpSpPr>
          <a:xfrm>
            <a:off x="7084956" y="1564572"/>
            <a:ext cx="356196" cy="290379"/>
            <a:chOff x="-11728250" y="3245400"/>
            <a:chExt cx="353650" cy="288275"/>
          </a:xfrm>
        </p:grpSpPr>
        <p:sp>
          <p:nvSpPr>
            <p:cNvPr id="7565" name="Google Shape;7565;p7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0" name="Google Shape;7570;p7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1" name="Google Shape;7571;p78"/>
          <p:cNvGrpSpPr/>
          <p:nvPr/>
        </p:nvGrpSpPr>
        <p:grpSpPr>
          <a:xfrm>
            <a:off x="7083760" y="1971660"/>
            <a:ext cx="358588" cy="357642"/>
            <a:chOff x="-11729050" y="3646475"/>
            <a:chExt cx="356025" cy="355050"/>
          </a:xfrm>
        </p:grpSpPr>
        <p:sp>
          <p:nvSpPr>
            <p:cNvPr id="7572" name="Google Shape;7572;p7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8"/>
          <p:cNvGrpSpPr/>
          <p:nvPr/>
        </p:nvGrpSpPr>
        <p:grpSpPr>
          <a:xfrm>
            <a:off x="7117464" y="2417211"/>
            <a:ext cx="311804" cy="355451"/>
            <a:chOff x="-11703850" y="4081850"/>
            <a:chExt cx="309575" cy="352875"/>
          </a:xfrm>
        </p:grpSpPr>
        <p:sp>
          <p:nvSpPr>
            <p:cNvPr id="7584" name="Google Shape;7584;p7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8"/>
          <p:cNvGrpSpPr/>
          <p:nvPr/>
        </p:nvGrpSpPr>
        <p:grpSpPr>
          <a:xfrm>
            <a:off x="5306120" y="2891364"/>
            <a:ext cx="357002" cy="355451"/>
            <a:chOff x="-9958475" y="3180025"/>
            <a:chExt cx="354450" cy="352875"/>
          </a:xfrm>
        </p:grpSpPr>
        <p:sp>
          <p:nvSpPr>
            <p:cNvPr id="7593" name="Google Shape;7593;p7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8"/>
          <p:cNvGrpSpPr/>
          <p:nvPr/>
        </p:nvGrpSpPr>
        <p:grpSpPr>
          <a:xfrm>
            <a:off x="5315247" y="3367345"/>
            <a:ext cx="337966" cy="355325"/>
            <a:chOff x="-9949025" y="3615575"/>
            <a:chExt cx="335550" cy="352750"/>
          </a:xfrm>
        </p:grpSpPr>
        <p:sp>
          <p:nvSpPr>
            <p:cNvPr id="7597" name="Google Shape;7597;p7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8"/>
          <p:cNvGrpSpPr/>
          <p:nvPr/>
        </p:nvGrpSpPr>
        <p:grpSpPr>
          <a:xfrm>
            <a:off x="7950093" y="2890851"/>
            <a:ext cx="360175" cy="358423"/>
            <a:chOff x="-9961625" y="4048175"/>
            <a:chExt cx="357600" cy="355825"/>
          </a:xfrm>
        </p:grpSpPr>
        <p:sp>
          <p:nvSpPr>
            <p:cNvPr id="7601" name="Google Shape;7601;p7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8"/>
          <p:cNvGrpSpPr/>
          <p:nvPr/>
        </p:nvGrpSpPr>
        <p:grpSpPr>
          <a:xfrm>
            <a:off x="6636814" y="3366363"/>
            <a:ext cx="364959" cy="357289"/>
            <a:chOff x="-8680950" y="3624225"/>
            <a:chExt cx="362350" cy="354700"/>
          </a:xfrm>
        </p:grpSpPr>
        <p:sp>
          <p:nvSpPr>
            <p:cNvPr id="7608" name="Google Shape;7608;p7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8"/>
          <p:cNvGrpSpPr/>
          <p:nvPr/>
        </p:nvGrpSpPr>
        <p:grpSpPr>
          <a:xfrm>
            <a:off x="5773058" y="1532024"/>
            <a:ext cx="313365" cy="355476"/>
            <a:chOff x="-13056975" y="3212300"/>
            <a:chExt cx="311125" cy="352900"/>
          </a:xfrm>
        </p:grpSpPr>
        <p:sp>
          <p:nvSpPr>
            <p:cNvPr id="7615" name="Google Shape;7615;p7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8"/>
          <p:cNvGrpSpPr/>
          <p:nvPr/>
        </p:nvGrpSpPr>
        <p:grpSpPr>
          <a:xfrm>
            <a:off x="5750446" y="1972818"/>
            <a:ext cx="358588" cy="355325"/>
            <a:chOff x="-13077450" y="3647075"/>
            <a:chExt cx="356025" cy="352750"/>
          </a:xfrm>
        </p:grpSpPr>
        <p:sp>
          <p:nvSpPr>
            <p:cNvPr id="7620" name="Google Shape;7620;p7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8"/>
          <p:cNvGrpSpPr/>
          <p:nvPr/>
        </p:nvGrpSpPr>
        <p:grpSpPr>
          <a:xfrm>
            <a:off x="5761552" y="2416418"/>
            <a:ext cx="357002" cy="357037"/>
            <a:chOff x="-13079025" y="4079475"/>
            <a:chExt cx="354450" cy="354450"/>
          </a:xfrm>
        </p:grpSpPr>
        <p:sp>
          <p:nvSpPr>
            <p:cNvPr id="7624" name="Google Shape;7624;p7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8"/>
          <p:cNvGrpSpPr/>
          <p:nvPr/>
        </p:nvGrpSpPr>
        <p:grpSpPr>
          <a:xfrm>
            <a:off x="7534619" y="1532427"/>
            <a:ext cx="356221" cy="354670"/>
            <a:chOff x="-11292700" y="3213875"/>
            <a:chExt cx="353675" cy="352100"/>
          </a:xfrm>
        </p:grpSpPr>
        <p:sp>
          <p:nvSpPr>
            <p:cNvPr id="7629" name="Google Shape;7629;p7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8"/>
          <p:cNvGrpSpPr/>
          <p:nvPr/>
        </p:nvGrpSpPr>
        <p:grpSpPr>
          <a:xfrm>
            <a:off x="7528677" y="1972365"/>
            <a:ext cx="368106" cy="356232"/>
            <a:chOff x="-11299000" y="3647875"/>
            <a:chExt cx="365475" cy="353650"/>
          </a:xfrm>
        </p:grpSpPr>
        <p:sp>
          <p:nvSpPr>
            <p:cNvPr id="7637" name="Google Shape;7637;p7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8"/>
          <p:cNvGrpSpPr/>
          <p:nvPr/>
        </p:nvGrpSpPr>
        <p:grpSpPr>
          <a:xfrm>
            <a:off x="7544139" y="2428316"/>
            <a:ext cx="357808" cy="333240"/>
            <a:chOff x="-11295075" y="4092875"/>
            <a:chExt cx="355250" cy="330825"/>
          </a:xfrm>
        </p:grpSpPr>
        <p:sp>
          <p:nvSpPr>
            <p:cNvPr id="7644" name="Google Shape;7644;p7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8"/>
          <p:cNvGrpSpPr/>
          <p:nvPr/>
        </p:nvGrpSpPr>
        <p:grpSpPr>
          <a:xfrm>
            <a:off x="5769739" y="2891364"/>
            <a:ext cx="312585" cy="355451"/>
            <a:chOff x="-9500075" y="3180800"/>
            <a:chExt cx="310350" cy="352875"/>
          </a:xfrm>
        </p:grpSpPr>
        <p:sp>
          <p:nvSpPr>
            <p:cNvPr id="7650" name="Google Shape;7650;p7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8"/>
          <p:cNvGrpSpPr/>
          <p:nvPr/>
        </p:nvGrpSpPr>
        <p:grpSpPr>
          <a:xfrm>
            <a:off x="5747530" y="3366879"/>
            <a:ext cx="356221" cy="356257"/>
            <a:chOff x="-9523700" y="3614000"/>
            <a:chExt cx="353675" cy="353675"/>
          </a:xfrm>
        </p:grpSpPr>
        <p:sp>
          <p:nvSpPr>
            <p:cNvPr id="7660" name="Google Shape;7660;p7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8"/>
          <p:cNvGrpSpPr/>
          <p:nvPr/>
        </p:nvGrpSpPr>
        <p:grpSpPr>
          <a:xfrm>
            <a:off x="7532481" y="3389521"/>
            <a:ext cx="356221" cy="354670"/>
            <a:chOff x="-9523700" y="4049550"/>
            <a:chExt cx="353675" cy="352100"/>
          </a:xfrm>
        </p:grpSpPr>
        <p:sp>
          <p:nvSpPr>
            <p:cNvPr id="7670" name="Google Shape;7670;p7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8"/>
          <p:cNvGrpSpPr/>
          <p:nvPr/>
        </p:nvGrpSpPr>
        <p:grpSpPr>
          <a:xfrm>
            <a:off x="7088596" y="3389494"/>
            <a:ext cx="357002" cy="311029"/>
            <a:chOff x="-8209150" y="3659675"/>
            <a:chExt cx="354450" cy="308775"/>
          </a:xfrm>
        </p:grpSpPr>
        <p:sp>
          <p:nvSpPr>
            <p:cNvPr id="7678" name="Google Shape;7678;p7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8"/>
          <p:cNvGrpSpPr/>
          <p:nvPr/>
        </p:nvGrpSpPr>
        <p:grpSpPr>
          <a:xfrm>
            <a:off x="6191845" y="1532024"/>
            <a:ext cx="356221" cy="355476"/>
            <a:chOff x="-12643475" y="3212300"/>
            <a:chExt cx="353675" cy="352900"/>
          </a:xfrm>
        </p:grpSpPr>
        <p:sp>
          <p:nvSpPr>
            <p:cNvPr id="7685" name="Google Shape;7685;p7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8"/>
          <p:cNvGrpSpPr/>
          <p:nvPr/>
        </p:nvGrpSpPr>
        <p:grpSpPr>
          <a:xfrm>
            <a:off x="6191845" y="1983798"/>
            <a:ext cx="356221" cy="333366"/>
            <a:chOff x="-12643475" y="3657325"/>
            <a:chExt cx="353675" cy="330950"/>
          </a:xfrm>
        </p:grpSpPr>
        <p:sp>
          <p:nvSpPr>
            <p:cNvPr id="7695" name="Google Shape;7695;p7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8"/>
          <p:cNvGrpSpPr/>
          <p:nvPr/>
        </p:nvGrpSpPr>
        <p:grpSpPr>
          <a:xfrm>
            <a:off x="6202157" y="2418407"/>
            <a:ext cx="356221" cy="353059"/>
            <a:chOff x="-12643475" y="4081850"/>
            <a:chExt cx="353675" cy="350500"/>
          </a:xfrm>
        </p:grpSpPr>
        <p:sp>
          <p:nvSpPr>
            <p:cNvPr id="7702" name="Google Shape;7702;p7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8"/>
          <p:cNvGrpSpPr/>
          <p:nvPr/>
        </p:nvGrpSpPr>
        <p:grpSpPr>
          <a:xfrm>
            <a:off x="7974847" y="1532427"/>
            <a:ext cx="355416" cy="354670"/>
            <a:chOff x="-10857925" y="3213875"/>
            <a:chExt cx="352875" cy="352100"/>
          </a:xfrm>
        </p:grpSpPr>
        <p:sp>
          <p:nvSpPr>
            <p:cNvPr id="7707" name="Google Shape;7707;p7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7" name="Google Shape;7717;p7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8" name="Google Shape;7718;p78"/>
          <p:cNvGrpSpPr/>
          <p:nvPr/>
        </p:nvGrpSpPr>
        <p:grpSpPr>
          <a:xfrm>
            <a:off x="7984757" y="2428316"/>
            <a:ext cx="356221" cy="333240"/>
            <a:chOff x="-10858725" y="4092875"/>
            <a:chExt cx="353675" cy="330825"/>
          </a:xfrm>
        </p:grpSpPr>
        <p:sp>
          <p:nvSpPr>
            <p:cNvPr id="7719" name="Google Shape;7719;p7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8"/>
          <p:cNvGrpSpPr/>
          <p:nvPr/>
        </p:nvGrpSpPr>
        <p:grpSpPr>
          <a:xfrm>
            <a:off x="6191762" y="2891855"/>
            <a:ext cx="356096" cy="354469"/>
            <a:chOff x="-9089725" y="3180200"/>
            <a:chExt cx="353550" cy="351900"/>
          </a:xfrm>
        </p:grpSpPr>
        <p:sp>
          <p:nvSpPr>
            <p:cNvPr id="7726" name="Google Shape;7726;p7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8"/>
          <p:cNvGrpSpPr/>
          <p:nvPr/>
        </p:nvGrpSpPr>
        <p:grpSpPr>
          <a:xfrm>
            <a:off x="6243280" y="3367282"/>
            <a:ext cx="252278" cy="355451"/>
            <a:chOff x="-9039300" y="3614000"/>
            <a:chExt cx="250475" cy="352875"/>
          </a:xfrm>
        </p:grpSpPr>
        <p:sp>
          <p:nvSpPr>
            <p:cNvPr id="7729" name="Google Shape;7729;p7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8"/>
          <p:cNvGrpSpPr/>
          <p:nvPr/>
        </p:nvGrpSpPr>
        <p:grpSpPr>
          <a:xfrm>
            <a:off x="7975246" y="3389521"/>
            <a:ext cx="354635" cy="354670"/>
            <a:chOff x="-9088150" y="4049550"/>
            <a:chExt cx="352100" cy="352100"/>
          </a:xfrm>
        </p:grpSpPr>
        <p:sp>
          <p:nvSpPr>
            <p:cNvPr id="7732" name="Google Shape;7732;p7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8"/>
          <p:cNvGrpSpPr/>
          <p:nvPr/>
        </p:nvGrpSpPr>
        <p:grpSpPr>
          <a:xfrm>
            <a:off x="7109610" y="2891754"/>
            <a:ext cx="315757" cy="354670"/>
            <a:chOff x="-8191825" y="3174500"/>
            <a:chExt cx="313500" cy="352100"/>
          </a:xfrm>
        </p:grpSpPr>
        <p:sp>
          <p:nvSpPr>
            <p:cNvPr id="7739" name="Google Shape;7739;p7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5" name="Shape 7745"/>
        <p:cNvGrpSpPr/>
        <p:nvPr/>
      </p:nvGrpSpPr>
      <p:grpSpPr>
        <a:xfrm>
          <a:off x="0" y="0"/>
          <a:ext cx="0" cy="0"/>
          <a:chOff x="0" y="0"/>
          <a:chExt cx="0" cy="0"/>
        </a:xfrm>
      </p:grpSpPr>
      <p:sp>
        <p:nvSpPr>
          <p:cNvPr id="7746" name="Google Shape;7746;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47" name="Google Shape;7747;p7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8" name="Google Shape;7748;p79"/>
          <p:cNvGrpSpPr/>
          <p:nvPr/>
        </p:nvGrpSpPr>
        <p:grpSpPr>
          <a:xfrm>
            <a:off x="748855" y="2243507"/>
            <a:ext cx="452798" cy="449473"/>
            <a:chOff x="-21322300" y="3693325"/>
            <a:chExt cx="306400" cy="304150"/>
          </a:xfrm>
        </p:grpSpPr>
        <p:sp>
          <p:nvSpPr>
            <p:cNvPr id="7749" name="Google Shape;7749;p7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9"/>
          <p:cNvGrpSpPr/>
          <p:nvPr/>
        </p:nvGrpSpPr>
        <p:grpSpPr>
          <a:xfrm>
            <a:off x="748263" y="2810244"/>
            <a:ext cx="453980" cy="422540"/>
            <a:chOff x="-21322300" y="4077125"/>
            <a:chExt cx="307200" cy="285925"/>
          </a:xfrm>
        </p:grpSpPr>
        <p:sp>
          <p:nvSpPr>
            <p:cNvPr id="7754" name="Google Shape;7754;p7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9"/>
          <p:cNvGrpSpPr/>
          <p:nvPr/>
        </p:nvGrpSpPr>
        <p:grpSpPr>
          <a:xfrm>
            <a:off x="3525440" y="1689128"/>
            <a:ext cx="451653" cy="450212"/>
            <a:chOff x="-19394200" y="3333800"/>
            <a:chExt cx="305625" cy="304650"/>
          </a:xfrm>
        </p:grpSpPr>
        <p:sp>
          <p:nvSpPr>
            <p:cNvPr id="7767" name="Google Shape;7767;p7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9"/>
          <p:cNvGrpSpPr/>
          <p:nvPr/>
        </p:nvGrpSpPr>
        <p:grpSpPr>
          <a:xfrm>
            <a:off x="3524276" y="2243580"/>
            <a:ext cx="453980" cy="449325"/>
            <a:chOff x="-19396575" y="3708500"/>
            <a:chExt cx="307200" cy="304050"/>
          </a:xfrm>
        </p:grpSpPr>
        <p:sp>
          <p:nvSpPr>
            <p:cNvPr id="7777" name="Google Shape;7777;p7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9"/>
          <p:cNvGrpSpPr/>
          <p:nvPr/>
        </p:nvGrpSpPr>
        <p:grpSpPr>
          <a:xfrm>
            <a:off x="3518457" y="2796461"/>
            <a:ext cx="465618" cy="450101"/>
            <a:chOff x="-19394200" y="4084200"/>
            <a:chExt cx="315075" cy="304575"/>
          </a:xfrm>
        </p:grpSpPr>
        <p:sp>
          <p:nvSpPr>
            <p:cNvPr id="7781" name="Google Shape;7781;p7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9"/>
          <p:cNvGrpSpPr/>
          <p:nvPr/>
        </p:nvGrpSpPr>
        <p:grpSpPr>
          <a:xfrm>
            <a:off x="6324167" y="1689001"/>
            <a:ext cx="400447" cy="450470"/>
            <a:chOff x="-17526750" y="3309200"/>
            <a:chExt cx="270975" cy="304825"/>
          </a:xfrm>
        </p:grpSpPr>
        <p:sp>
          <p:nvSpPr>
            <p:cNvPr id="7788" name="Google Shape;7788;p7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9"/>
          <p:cNvGrpSpPr/>
          <p:nvPr/>
        </p:nvGrpSpPr>
        <p:grpSpPr>
          <a:xfrm>
            <a:off x="6300319" y="2244173"/>
            <a:ext cx="448143" cy="448143"/>
            <a:chOff x="-17542500" y="3684100"/>
            <a:chExt cx="303250" cy="303250"/>
          </a:xfrm>
        </p:grpSpPr>
        <p:sp>
          <p:nvSpPr>
            <p:cNvPr id="7794" name="Google Shape;7794;p7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9"/>
          <p:cNvGrpSpPr/>
          <p:nvPr/>
        </p:nvGrpSpPr>
        <p:grpSpPr>
          <a:xfrm>
            <a:off x="6299728" y="2810817"/>
            <a:ext cx="449325" cy="421395"/>
            <a:chOff x="-17542500" y="4068450"/>
            <a:chExt cx="304050" cy="285150"/>
          </a:xfrm>
        </p:grpSpPr>
        <p:sp>
          <p:nvSpPr>
            <p:cNvPr id="7802" name="Google Shape;7802;p7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79"/>
          <p:cNvGrpSpPr/>
          <p:nvPr/>
        </p:nvGrpSpPr>
        <p:grpSpPr>
          <a:xfrm>
            <a:off x="3530150" y="3342211"/>
            <a:ext cx="343404" cy="449325"/>
            <a:chOff x="-15652200" y="3335975"/>
            <a:chExt cx="232375" cy="304050"/>
          </a:xfrm>
        </p:grpSpPr>
        <p:sp>
          <p:nvSpPr>
            <p:cNvPr id="7809" name="Google Shape;7809;p7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9"/>
          <p:cNvGrpSpPr/>
          <p:nvPr/>
        </p:nvGrpSpPr>
        <p:grpSpPr>
          <a:xfrm>
            <a:off x="1303491" y="1689573"/>
            <a:ext cx="450470" cy="449325"/>
            <a:chOff x="-20946600" y="3317850"/>
            <a:chExt cx="304825" cy="304050"/>
          </a:xfrm>
        </p:grpSpPr>
        <p:sp>
          <p:nvSpPr>
            <p:cNvPr id="7819" name="Google Shape;7819;p7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9"/>
          <p:cNvGrpSpPr/>
          <p:nvPr/>
        </p:nvGrpSpPr>
        <p:grpSpPr>
          <a:xfrm>
            <a:off x="1304064" y="2243729"/>
            <a:ext cx="449325" cy="449030"/>
            <a:chOff x="-20945825" y="3692175"/>
            <a:chExt cx="304050" cy="303850"/>
          </a:xfrm>
        </p:grpSpPr>
        <p:sp>
          <p:nvSpPr>
            <p:cNvPr id="7823" name="Google Shape;7823;p7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9"/>
          <p:cNvGrpSpPr/>
          <p:nvPr/>
        </p:nvGrpSpPr>
        <p:grpSpPr>
          <a:xfrm>
            <a:off x="1329667" y="2797442"/>
            <a:ext cx="398119" cy="448143"/>
            <a:chOff x="-20930075" y="4066100"/>
            <a:chExt cx="269400" cy="303250"/>
          </a:xfrm>
        </p:grpSpPr>
        <p:sp>
          <p:nvSpPr>
            <p:cNvPr id="7828" name="Google Shape;7828;p7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9"/>
          <p:cNvGrpSpPr/>
          <p:nvPr/>
        </p:nvGrpSpPr>
        <p:grpSpPr>
          <a:xfrm>
            <a:off x="4110888" y="1689848"/>
            <a:ext cx="372516" cy="448771"/>
            <a:chOff x="-18994100" y="3334775"/>
            <a:chExt cx="252075" cy="303675"/>
          </a:xfrm>
        </p:grpSpPr>
        <p:sp>
          <p:nvSpPr>
            <p:cNvPr id="7831" name="Google Shape;7831;p7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9"/>
          <p:cNvGrpSpPr/>
          <p:nvPr/>
        </p:nvGrpSpPr>
        <p:grpSpPr>
          <a:xfrm>
            <a:off x="4125445" y="2244743"/>
            <a:ext cx="343404" cy="446998"/>
            <a:chOff x="-18983850" y="3710075"/>
            <a:chExt cx="232375" cy="302475"/>
          </a:xfrm>
        </p:grpSpPr>
        <p:sp>
          <p:nvSpPr>
            <p:cNvPr id="7836" name="Google Shape;7836;p7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9"/>
          <p:cNvGrpSpPr/>
          <p:nvPr/>
        </p:nvGrpSpPr>
        <p:grpSpPr>
          <a:xfrm>
            <a:off x="4071911" y="2797422"/>
            <a:ext cx="450470" cy="448180"/>
            <a:chOff x="-19020075" y="4084200"/>
            <a:chExt cx="304825" cy="303275"/>
          </a:xfrm>
        </p:grpSpPr>
        <p:sp>
          <p:nvSpPr>
            <p:cNvPr id="7841" name="Google Shape;7841;p7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79"/>
          <p:cNvGrpSpPr/>
          <p:nvPr/>
        </p:nvGrpSpPr>
        <p:grpSpPr>
          <a:xfrm>
            <a:off x="6889176" y="1689001"/>
            <a:ext cx="396937" cy="450470"/>
            <a:chOff x="-17149475" y="3309200"/>
            <a:chExt cx="268600" cy="304825"/>
          </a:xfrm>
        </p:grpSpPr>
        <p:sp>
          <p:nvSpPr>
            <p:cNvPr id="7851" name="Google Shape;7851;p7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9"/>
          <p:cNvGrpSpPr/>
          <p:nvPr/>
        </p:nvGrpSpPr>
        <p:grpSpPr>
          <a:xfrm>
            <a:off x="6862982" y="2258120"/>
            <a:ext cx="449325" cy="420249"/>
            <a:chOff x="-17168375" y="3692750"/>
            <a:chExt cx="304050" cy="284375"/>
          </a:xfrm>
        </p:grpSpPr>
        <p:sp>
          <p:nvSpPr>
            <p:cNvPr id="7854" name="Google Shape;7854;p7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9"/>
          <p:cNvGrpSpPr/>
          <p:nvPr/>
        </p:nvGrpSpPr>
        <p:grpSpPr>
          <a:xfrm>
            <a:off x="6859491" y="2796852"/>
            <a:ext cx="456308" cy="449325"/>
            <a:chOff x="-17170750" y="4058800"/>
            <a:chExt cx="308775" cy="304050"/>
          </a:xfrm>
        </p:grpSpPr>
        <p:sp>
          <p:nvSpPr>
            <p:cNvPr id="7862" name="Google Shape;7862;p7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9"/>
          <p:cNvGrpSpPr/>
          <p:nvPr/>
        </p:nvGrpSpPr>
        <p:grpSpPr>
          <a:xfrm>
            <a:off x="5721388" y="3343358"/>
            <a:ext cx="450470" cy="446998"/>
            <a:chOff x="-15688425" y="3707725"/>
            <a:chExt cx="304825" cy="302475"/>
          </a:xfrm>
        </p:grpSpPr>
        <p:sp>
          <p:nvSpPr>
            <p:cNvPr id="7880" name="Google Shape;7880;p7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9"/>
          <p:cNvGrpSpPr/>
          <p:nvPr/>
        </p:nvGrpSpPr>
        <p:grpSpPr>
          <a:xfrm>
            <a:off x="1865544" y="1690441"/>
            <a:ext cx="451653" cy="447589"/>
            <a:chOff x="-20572500" y="3319025"/>
            <a:chExt cx="305625" cy="302875"/>
          </a:xfrm>
        </p:grpSpPr>
        <p:sp>
          <p:nvSpPr>
            <p:cNvPr id="7887" name="Google Shape;7887;p7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9"/>
          <p:cNvGrpSpPr/>
          <p:nvPr/>
        </p:nvGrpSpPr>
        <p:grpSpPr>
          <a:xfrm>
            <a:off x="1866708" y="2305410"/>
            <a:ext cx="449325" cy="325670"/>
            <a:chOff x="-20571700" y="3722875"/>
            <a:chExt cx="304050" cy="220375"/>
          </a:xfrm>
        </p:grpSpPr>
        <p:sp>
          <p:nvSpPr>
            <p:cNvPr id="7890" name="Google Shape;7890;p7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9"/>
          <p:cNvGrpSpPr/>
          <p:nvPr/>
        </p:nvGrpSpPr>
        <p:grpSpPr>
          <a:xfrm>
            <a:off x="1866135" y="2796278"/>
            <a:ext cx="450470" cy="450470"/>
            <a:chOff x="-20571700" y="4066875"/>
            <a:chExt cx="304825" cy="304825"/>
          </a:xfrm>
        </p:grpSpPr>
        <p:sp>
          <p:nvSpPr>
            <p:cNvPr id="7898" name="Google Shape;7898;p7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9"/>
          <p:cNvGrpSpPr/>
          <p:nvPr/>
        </p:nvGrpSpPr>
        <p:grpSpPr>
          <a:xfrm>
            <a:off x="4632837" y="1688259"/>
            <a:ext cx="453980" cy="451948"/>
            <a:chOff x="-18645175" y="3334200"/>
            <a:chExt cx="307200" cy="305825"/>
          </a:xfrm>
        </p:grpSpPr>
        <p:sp>
          <p:nvSpPr>
            <p:cNvPr id="7905" name="Google Shape;7905;p7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79"/>
          <p:cNvGrpSpPr/>
          <p:nvPr/>
        </p:nvGrpSpPr>
        <p:grpSpPr>
          <a:xfrm>
            <a:off x="4633429" y="2242989"/>
            <a:ext cx="452798" cy="450507"/>
            <a:chOff x="-18645175" y="3708500"/>
            <a:chExt cx="306400" cy="304850"/>
          </a:xfrm>
        </p:grpSpPr>
        <p:sp>
          <p:nvSpPr>
            <p:cNvPr id="7911" name="Google Shape;7911;p7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9"/>
          <p:cNvGrpSpPr/>
          <p:nvPr/>
        </p:nvGrpSpPr>
        <p:grpSpPr>
          <a:xfrm>
            <a:off x="4631101" y="2795630"/>
            <a:ext cx="457453" cy="451763"/>
            <a:chOff x="-18647525" y="4082625"/>
            <a:chExt cx="309550" cy="305700"/>
          </a:xfrm>
        </p:grpSpPr>
        <p:sp>
          <p:nvSpPr>
            <p:cNvPr id="7919" name="Google Shape;7919;p7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9"/>
          <p:cNvGrpSpPr/>
          <p:nvPr/>
        </p:nvGrpSpPr>
        <p:grpSpPr>
          <a:xfrm>
            <a:off x="7441485" y="1689592"/>
            <a:ext cx="395755" cy="449288"/>
            <a:chOff x="-16775350" y="3309200"/>
            <a:chExt cx="267800" cy="304025"/>
          </a:xfrm>
        </p:grpSpPr>
        <p:sp>
          <p:nvSpPr>
            <p:cNvPr id="7924" name="Google Shape;7924;p7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9"/>
          <p:cNvGrpSpPr/>
          <p:nvPr/>
        </p:nvGrpSpPr>
        <p:grpSpPr>
          <a:xfrm>
            <a:off x="7441485" y="2241827"/>
            <a:ext cx="395755" cy="452835"/>
            <a:chOff x="-16775350" y="3683300"/>
            <a:chExt cx="267800" cy="306425"/>
          </a:xfrm>
        </p:grpSpPr>
        <p:sp>
          <p:nvSpPr>
            <p:cNvPr id="7928" name="Google Shape;7928;p7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9"/>
          <p:cNvGrpSpPr/>
          <p:nvPr/>
        </p:nvGrpSpPr>
        <p:grpSpPr>
          <a:xfrm>
            <a:off x="7413536" y="2796870"/>
            <a:ext cx="451653" cy="449288"/>
            <a:chOff x="-16794250" y="4058225"/>
            <a:chExt cx="305625" cy="304025"/>
          </a:xfrm>
        </p:grpSpPr>
        <p:sp>
          <p:nvSpPr>
            <p:cNvPr id="7932" name="Google Shape;7932;p7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1" name="Google Shape;7941;p7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2" name="Google Shape;7942;p79"/>
          <p:cNvGrpSpPr/>
          <p:nvPr/>
        </p:nvGrpSpPr>
        <p:grpSpPr>
          <a:xfrm>
            <a:off x="2414953" y="1689573"/>
            <a:ext cx="457453" cy="449325"/>
            <a:chOff x="-20199150" y="3317850"/>
            <a:chExt cx="309550" cy="304050"/>
          </a:xfrm>
        </p:grpSpPr>
        <p:sp>
          <p:nvSpPr>
            <p:cNvPr id="7943" name="Google Shape;7943;p7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79"/>
          <p:cNvGrpSpPr/>
          <p:nvPr/>
        </p:nvGrpSpPr>
        <p:grpSpPr>
          <a:xfrm>
            <a:off x="2417281" y="2242861"/>
            <a:ext cx="452798" cy="450766"/>
            <a:chOff x="-20199150" y="3693150"/>
            <a:chExt cx="306400" cy="305025"/>
          </a:xfrm>
        </p:grpSpPr>
        <p:sp>
          <p:nvSpPr>
            <p:cNvPr id="7951" name="Google Shape;7951;p7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9"/>
          <p:cNvGrpSpPr/>
          <p:nvPr/>
        </p:nvGrpSpPr>
        <p:grpSpPr>
          <a:xfrm>
            <a:off x="2417854" y="2795687"/>
            <a:ext cx="451653" cy="451653"/>
            <a:chOff x="-20197575" y="4066875"/>
            <a:chExt cx="305625" cy="305625"/>
          </a:xfrm>
        </p:grpSpPr>
        <p:sp>
          <p:nvSpPr>
            <p:cNvPr id="7958" name="Google Shape;7958;p7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9"/>
          <p:cNvGrpSpPr/>
          <p:nvPr/>
        </p:nvGrpSpPr>
        <p:grpSpPr>
          <a:xfrm>
            <a:off x="5200071" y="1687520"/>
            <a:ext cx="449325" cy="453426"/>
            <a:chOff x="-18271050" y="3333200"/>
            <a:chExt cx="304050" cy="306825"/>
          </a:xfrm>
        </p:grpSpPr>
        <p:sp>
          <p:nvSpPr>
            <p:cNvPr id="7967" name="Google Shape;7967;p7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9"/>
          <p:cNvGrpSpPr/>
          <p:nvPr/>
        </p:nvGrpSpPr>
        <p:grpSpPr>
          <a:xfrm>
            <a:off x="5200644" y="2244171"/>
            <a:ext cx="448180" cy="448143"/>
            <a:chOff x="-18270275" y="3710875"/>
            <a:chExt cx="303275" cy="303250"/>
          </a:xfrm>
        </p:grpSpPr>
        <p:sp>
          <p:nvSpPr>
            <p:cNvPr id="7973" name="Google Shape;7973;p7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9"/>
          <p:cNvGrpSpPr/>
          <p:nvPr/>
        </p:nvGrpSpPr>
        <p:grpSpPr>
          <a:xfrm>
            <a:off x="5254196" y="2797422"/>
            <a:ext cx="341076" cy="448180"/>
            <a:chOff x="-18234025" y="4084200"/>
            <a:chExt cx="230800" cy="303275"/>
          </a:xfrm>
        </p:grpSpPr>
        <p:sp>
          <p:nvSpPr>
            <p:cNvPr id="7980" name="Google Shape;7980;p7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9"/>
          <p:cNvGrpSpPr/>
          <p:nvPr/>
        </p:nvGrpSpPr>
        <p:grpSpPr>
          <a:xfrm>
            <a:off x="2366751" y="3341641"/>
            <a:ext cx="449325" cy="450470"/>
            <a:chOff x="-16419350" y="3308400"/>
            <a:chExt cx="304050" cy="304825"/>
          </a:xfrm>
        </p:grpSpPr>
        <p:sp>
          <p:nvSpPr>
            <p:cNvPr id="7984" name="Google Shape;7984;p7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9"/>
          <p:cNvGrpSpPr/>
          <p:nvPr/>
        </p:nvGrpSpPr>
        <p:grpSpPr>
          <a:xfrm>
            <a:off x="4638306" y="3340423"/>
            <a:ext cx="395755" cy="452872"/>
            <a:chOff x="-16401225" y="3683275"/>
            <a:chExt cx="267800" cy="306450"/>
          </a:xfrm>
        </p:grpSpPr>
        <p:sp>
          <p:nvSpPr>
            <p:cNvPr id="7992" name="Google Shape;7992;p7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9"/>
          <p:cNvGrpSpPr/>
          <p:nvPr/>
        </p:nvGrpSpPr>
        <p:grpSpPr>
          <a:xfrm>
            <a:off x="8003755" y="2797062"/>
            <a:ext cx="450470" cy="448180"/>
            <a:chOff x="-16419350" y="4058200"/>
            <a:chExt cx="304825" cy="303275"/>
          </a:xfrm>
        </p:grpSpPr>
        <p:sp>
          <p:nvSpPr>
            <p:cNvPr id="8000" name="Google Shape;8000;p7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9"/>
          <p:cNvGrpSpPr/>
          <p:nvPr/>
        </p:nvGrpSpPr>
        <p:grpSpPr>
          <a:xfrm>
            <a:off x="4030643" y="3343080"/>
            <a:ext cx="450507" cy="447589"/>
            <a:chOff x="-15296200" y="3326900"/>
            <a:chExt cx="304850" cy="302875"/>
          </a:xfrm>
        </p:grpSpPr>
        <p:sp>
          <p:nvSpPr>
            <p:cNvPr id="8008" name="Google Shape;8008;p7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79"/>
          <p:cNvGrpSpPr/>
          <p:nvPr/>
        </p:nvGrpSpPr>
        <p:grpSpPr>
          <a:xfrm>
            <a:off x="2946296" y="1706881"/>
            <a:ext cx="486566" cy="414708"/>
            <a:chOff x="-19835275" y="3330250"/>
            <a:chExt cx="329250" cy="280625"/>
          </a:xfrm>
        </p:grpSpPr>
        <p:sp>
          <p:nvSpPr>
            <p:cNvPr id="8014" name="Google Shape;8014;p7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9"/>
          <p:cNvGrpSpPr/>
          <p:nvPr/>
        </p:nvGrpSpPr>
        <p:grpSpPr>
          <a:xfrm>
            <a:off x="2964325" y="2243470"/>
            <a:ext cx="450507" cy="449547"/>
            <a:chOff x="-19822675" y="3692750"/>
            <a:chExt cx="304850" cy="304200"/>
          </a:xfrm>
        </p:grpSpPr>
        <p:sp>
          <p:nvSpPr>
            <p:cNvPr id="8018" name="Google Shape;8018;p7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9"/>
          <p:cNvGrpSpPr/>
          <p:nvPr/>
        </p:nvGrpSpPr>
        <p:grpSpPr>
          <a:xfrm>
            <a:off x="2964916" y="2796278"/>
            <a:ext cx="449325" cy="450470"/>
            <a:chOff x="-19822675" y="4066875"/>
            <a:chExt cx="304050" cy="304825"/>
          </a:xfrm>
        </p:grpSpPr>
        <p:sp>
          <p:nvSpPr>
            <p:cNvPr id="8024" name="Google Shape;8024;p7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79"/>
          <p:cNvGrpSpPr/>
          <p:nvPr/>
        </p:nvGrpSpPr>
        <p:grpSpPr>
          <a:xfrm>
            <a:off x="5773985" y="1689571"/>
            <a:ext cx="399302" cy="449325"/>
            <a:chOff x="-17878825" y="3334400"/>
            <a:chExt cx="270200" cy="304050"/>
          </a:xfrm>
        </p:grpSpPr>
        <p:sp>
          <p:nvSpPr>
            <p:cNvPr id="8031" name="Google Shape;8031;p7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9"/>
          <p:cNvGrpSpPr/>
          <p:nvPr/>
        </p:nvGrpSpPr>
        <p:grpSpPr>
          <a:xfrm>
            <a:off x="5747809" y="2242416"/>
            <a:ext cx="451653" cy="451653"/>
            <a:chOff x="-17896150" y="3709300"/>
            <a:chExt cx="305625" cy="305625"/>
          </a:xfrm>
        </p:grpSpPr>
        <p:sp>
          <p:nvSpPr>
            <p:cNvPr id="8039" name="Google Shape;8039;p7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9"/>
          <p:cNvGrpSpPr/>
          <p:nvPr/>
        </p:nvGrpSpPr>
        <p:grpSpPr>
          <a:xfrm>
            <a:off x="5775740" y="2795686"/>
            <a:ext cx="395792" cy="451653"/>
            <a:chOff x="-17878025" y="4082625"/>
            <a:chExt cx="267825" cy="305625"/>
          </a:xfrm>
        </p:grpSpPr>
        <p:sp>
          <p:nvSpPr>
            <p:cNvPr id="8044" name="Google Shape;8044;p7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9"/>
          <p:cNvGrpSpPr/>
          <p:nvPr/>
        </p:nvGrpSpPr>
        <p:grpSpPr>
          <a:xfrm>
            <a:off x="2919632" y="3355015"/>
            <a:ext cx="450507" cy="423722"/>
            <a:chOff x="-16044450" y="3317850"/>
            <a:chExt cx="304850" cy="286725"/>
          </a:xfrm>
        </p:grpSpPr>
        <p:sp>
          <p:nvSpPr>
            <p:cNvPr id="8052" name="Google Shape;8052;p7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6" name="Google Shape;8056;p7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7" name="Google Shape;8057;p79"/>
          <p:cNvGrpSpPr/>
          <p:nvPr/>
        </p:nvGrpSpPr>
        <p:grpSpPr>
          <a:xfrm>
            <a:off x="8042149" y="2243724"/>
            <a:ext cx="373662" cy="449030"/>
            <a:chOff x="-16018450" y="4058400"/>
            <a:chExt cx="252850" cy="303850"/>
          </a:xfrm>
        </p:grpSpPr>
        <p:sp>
          <p:nvSpPr>
            <p:cNvPr id="8058" name="Google Shape;8058;p7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2" name="Google Shape;8062;p7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6" name="Shape 8066"/>
        <p:cNvGrpSpPr/>
        <p:nvPr/>
      </p:nvGrpSpPr>
      <p:grpSpPr>
        <a:xfrm>
          <a:off x="0" y="0"/>
          <a:ext cx="0" cy="0"/>
          <a:chOff x="0" y="0"/>
          <a:chExt cx="0" cy="0"/>
        </a:xfrm>
      </p:grpSpPr>
      <p:sp>
        <p:nvSpPr>
          <p:cNvPr id="8067" name="Google Shape;8067;p8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68" name="Google Shape;8068;p80"/>
          <p:cNvGrpSpPr/>
          <p:nvPr/>
        </p:nvGrpSpPr>
        <p:grpSpPr>
          <a:xfrm>
            <a:off x="845901" y="1689241"/>
            <a:ext cx="442337" cy="419623"/>
            <a:chOff x="-6696925" y="3272575"/>
            <a:chExt cx="307200" cy="291425"/>
          </a:xfrm>
        </p:grpSpPr>
        <p:sp>
          <p:nvSpPr>
            <p:cNvPr id="8069" name="Google Shape;8069;p8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0"/>
          <p:cNvGrpSpPr/>
          <p:nvPr/>
        </p:nvGrpSpPr>
        <p:grpSpPr>
          <a:xfrm>
            <a:off x="845884" y="2204636"/>
            <a:ext cx="442373" cy="420775"/>
            <a:chOff x="-6690625" y="3631325"/>
            <a:chExt cx="307225" cy="292225"/>
          </a:xfrm>
        </p:grpSpPr>
        <p:sp>
          <p:nvSpPr>
            <p:cNvPr id="8072" name="Google Shape;8072;p8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0"/>
          <p:cNvGrpSpPr/>
          <p:nvPr/>
        </p:nvGrpSpPr>
        <p:grpSpPr>
          <a:xfrm>
            <a:off x="868005" y="2756972"/>
            <a:ext cx="421927" cy="419371"/>
            <a:chOff x="-6689825" y="3992050"/>
            <a:chExt cx="293025" cy="291250"/>
          </a:xfrm>
        </p:grpSpPr>
        <p:sp>
          <p:nvSpPr>
            <p:cNvPr id="8078" name="Google Shape;8078;p8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0" name="Google Shape;8090;p8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1" name="Google Shape;8091;p80"/>
          <p:cNvGrpSpPr/>
          <p:nvPr/>
        </p:nvGrpSpPr>
        <p:grpSpPr>
          <a:xfrm>
            <a:off x="3551317" y="2205192"/>
            <a:ext cx="423043" cy="419659"/>
            <a:chOff x="-4837325" y="3612425"/>
            <a:chExt cx="293800" cy="291450"/>
          </a:xfrm>
        </p:grpSpPr>
        <p:sp>
          <p:nvSpPr>
            <p:cNvPr id="8092" name="Google Shape;8092;p8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0"/>
          <p:cNvGrpSpPr/>
          <p:nvPr/>
        </p:nvGrpSpPr>
        <p:grpSpPr>
          <a:xfrm>
            <a:off x="3564349" y="2756826"/>
            <a:ext cx="420775" cy="419659"/>
            <a:chOff x="-4837325" y="3971575"/>
            <a:chExt cx="292225" cy="291450"/>
          </a:xfrm>
        </p:grpSpPr>
        <p:sp>
          <p:nvSpPr>
            <p:cNvPr id="8096" name="Google Shape;8096;p8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0"/>
          <p:cNvGrpSpPr/>
          <p:nvPr/>
        </p:nvGrpSpPr>
        <p:grpSpPr>
          <a:xfrm>
            <a:off x="6256364" y="1714185"/>
            <a:ext cx="430998" cy="369730"/>
            <a:chOff x="-3037625" y="3254850"/>
            <a:chExt cx="299325" cy="256775"/>
          </a:xfrm>
        </p:grpSpPr>
        <p:sp>
          <p:nvSpPr>
            <p:cNvPr id="8103" name="Google Shape;8103;p8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0"/>
          <p:cNvGrpSpPr/>
          <p:nvPr/>
        </p:nvGrpSpPr>
        <p:grpSpPr>
          <a:xfrm>
            <a:off x="6260324" y="2204615"/>
            <a:ext cx="423079" cy="420811"/>
            <a:chOff x="-3031325" y="3597450"/>
            <a:chExt cx="293825" cy="292250"/>
          </a:xfrm>
        </p:grpSpPr>
        <p:sp>
          <p:nvSpPr>
            <p:cNvPr id="8108" name="Google Shape;8108;p8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0"/>
          <p:cNvGrpSpPr/>
          <p:nvPr/>
        </p:nvGrpSpPr>
        <p:grpSpPr>
          <a:xfrm>
            <a:off x="6272798" y="2781214"/>
            <a:ext cx="421927" cy="370882"/>
            <a:chOff x="-3030525" y="3973150"/>
            <a:chExt cx="293025" cy="257575"/>
          </a:xfrm>
        </p:grpSpPr>
        <p:sp>
          <p:nvSpPr>
            <p:cNvPr id="8113" name="Google Shape;8113;p8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0"/>
          <p:cNvGrpSpPr/>
          <p:nvPr/>
        </p:nvGrpSpPr>
        <p:grpSpPr>
          <a:xfrm>
            <a:off x="1374391" y="3369426"/>
            <a:ext cx="421927" cy="297195"/>
            <a:chOff x="-1199300" y="3279250"/>
            <a:chExt cx="293025" cy="206400"/>
          </a:xfrm>
        </p:grpSpPr>
        <p:sp>
          <p:nvSpPr>
            <p:cNvPr id="8116" name="Google Shape;8116;p8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0"/>
          <p:cNvGrpSpPr/>
          <p:nvPr/>
        </p:nvGrpSpPr>
        <p:grpSpPr>
          <a:xfrm>
            <a:off x="1381477" y="1688773"/>
            <a:ext cx="444605" cy="420559"/>
            <a:chOff x="-6338550" y="3272950"/>
            <a:chExt cx="308775" cy="292075"/>
          </a:xfrm>
        </p:grpSpPr>
        <p:sp>
          <p:nvSpPr>
            <p:cNvPr id="8121" name="Google Shape;8121;p8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0"/>
          <p:cNvGrpSpPr/>
          <p:nvPr/>
        </p:nvGrpSpPr>
        <p:grpSpPr>
          <a:xfrm>
            <a:off x="1392817" y="2205194"/>
            <a:ext cx="421927" cy="419659"/>
            <a:chOff x="-6329100" y="3632100"/>
            <a:chExt cx="293025" cy="291450"/>
          </a:xfrm>
        </p:grpSpPr>
        <p:sp>
          <p:nvSpPr>
            <p:cNvPr id="8125" name="Google Shape;8125;p8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80"/>
          <p:cNvGrpSpPr/>
          <p:nvPr/>
        </p:nvGrpSpPr>
        <p:grpSpPr>
          <a:xfrm>
            <a:off x="1405867" y="2756828"/>
            <a:ext cx="419623" cy="419659"/>
            <a:chOff x="-6329875" y="3992050"/>
            <a:chExt cx="291425" cy="291450"/>
          </a:xfrm>
        </p:grpSpPr>
        <p:sp>
          <p:nvSpPr>
            <p:cNvPr id="8129" name="Google Shape;8129;p8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0"/>
          <p:cNvGrpSpPr/>
          <p:nvPr/>
        </p:nvGrpSpPr>
        <p:grpSpPr>
          <a:xfrm>
            <a:off x="4092004" y="1687530"/>
            <a:ext cx="423079" cy="423043"/>
            <a:chOff x="-4478975" y="3251700"/>
            <a:chExt cx="293825" cy="293800"/>
          </a:xfrm>
        </p:grpSpPr>
        <p:sp>
          <p:nvSpPr>
            <p:cNvPr id="8134" name="Google Shape;8134;p8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80"/>
          <p:cNvGrpSpPr/>
          <p:nvPr/>
        </p:nvGrpSpPr>
        <p:grpSpPr>
          <a:xfrm>
            <a:off x="4092004" y="2205192"/>
            <a:ext cx="423079" cy="419659"/>
            <a:chOff x="-4475825" y="3612425"/>
            <a:chExt cx="293825" cy="291450"/>
          </a:xfrm>
        </p:grpSpPr>
        <p:sp>
          <p:nvSpPr>
            <p:cNvPr id="8138" name="Google Shape;8138;p8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0"/>
          <p:cNvGrpSpPr/>
          <p:nvPr/>
        </p:nvGrpSpPr>
        <p:grpSpPr>
          <a:xfrm>
            <a:off x="4101077" y="2756844"/>
            <a:ext cx="428730" cy="419623"/>
            <a:chOff x="-4480550" y="3970800"/>
            <a:chExt cx="297750" cy="291425"/>
          </a:xfrm>
        </p:grpSpPr>
        <p:sp>
          <p:nvSpPr>
            <p:cNvPr id="8142" name="Google Shape;8142;p8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0"/>
          <p:cNvGrpSpPr/>
          <p:nvPr/>
        </p:nvGrpSpPr>
        <p:grpSpPr>
          <a:xfrm>
            <a:off x="6804910" y="1689221"/>
            <a:ext cx="415123" cy="419659"/>
            <a:chOff x="-2668225" y="3239075"/>
            <a:chExt cx="288300" cy="291450"/>
          </a:xfrm>
        </p:grpSpPr>
        <p:sp>
          <p:nvSpPr>
            <p:cNvPr id="8145" name="Google Shape;8145;p8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0"/>
          <p:cNvGrpSpPr/>
          <p:nvPr/>
        </p:nvGrpSpPr>
        <p:grpSpPr>
          <a:xfrm>
            <a:off x="6802066" y="2205191"/>
            <a:ext cx="420811" cy="419659"/>
            <a:chOff x="-2671375" y="3597450"/>
            <a:chExt cx="292250" cy="291450"/>
          </a:xfrm>
        </p:grpSpPr>
        <p:sp>
          <p:nvSpPr>
            <p:cNvPr id="8151" name="Google Shape;8151;p8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0"/>
          <p:cNvGrpSpPr/>
          <p:nvPr/>
        </p:nvGrpSpPr>
        <p:grpSpPr>
          <a:xfrm>
            <a:off x="6812849" y="2755691"/>
            <a:ext cx="423043" cy="421927"/>
            <a:chOff x="-2670575" y="3956600"/>
            <a:chExt cx="293800" cy="293025"/>
          </a:xfrm>
        </p:grpSpPr>
        <p:sp>
          <p:nvSpPr>
            <p:cNvPr id="8154" name="Google Shape;8154;p8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80"/>
          <p:cNvGrpSpPr/>
          <p:nvPr/>
        </p:nvGrpSpPr>
        <p:grpSpPr>
          <a:xfrm>
            <a:off x="3070370" y="3311947"/>
            <a:ext cx="426462" cy="418363"/>
            <a:chOff x="-1183550" y="3586525"/>
            <a:chExt cx="296175" cy="290550"/>
          </a:xfrm>
        </p:grpSpPr>
        <p:sp>
          <p:nvSpPr>
            <p:cNvPr id="8159" name="Google Shape;8159;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80"/>
          <p:cNvGrpSpPr/>
          <p:nvPr/>
        </p:nvGrpSpPr>
        <p:grpSpPr>
          <a:xfrm>
            <a:off x="1933980" y="1689799"/>
            <a:ext cx="420811" cy="418507"/>
            <a:chOff x="-5971525" y="3273750"/>
            <a:chExt cx="292250" cy="290650"/>
          </a:xfrm>
        </p:grpSpPr>
        <p:sp>
          <p:nvSpPr>
            <p:cNvPr id="8169" name="Google Shape;8169;p8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80"/>
          <p:cNvGrpSpPr/>
          <p:nvPr/>
        </p:nvGrpSpPr>
        <p:grpSpPr>
          <a:xfrm>
            <a:off x="1928310" y="2203826"/>
            <a:ext cx="432150" cy="422395"/>
            <a:chOff x="-5974675" y="3632100"/>
            <a:chExt cx="300125" cy="293350"/>
          </a:xfrm>
        </p:grpSpPr>
        <p:sp>
          <p:nvSpPr>
            <p:cNvPr id="8172" name="Google Shape;8172;p8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0"/>
          <p:cNvGrpSpPr/>
          <p:nvPr/>
        </p:nvGrpSpPr>
        <p:grpSpPr>
          <a:xfrm>
            <a:off x="1958351" y="2755694"/>
            <a:ext cx="395865" cy="421927"/>
            <a:chOff x="-5971525" y="3990475"/>
            <a:chExt cx="274925" cy="293025"/>
          </a:xfrm>
        </p:grpSpPr>
        <p:sp>
          <p:nvSpPr>
            <p:cNvPr id="8176" name="Google Shape;8176;p8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0"/>
          <p:cNvGrpSpPr/>
          <p:nvPr/>
        </p:nvGrpSpPr>
        <p:grpSpPr>
          <a:xfrm>
            <a:off x="4631558" y="1689798"/>
            <a:ext cx="420775" cy="418507"/>
            <a:chOff x="-4118225" y="3253275"/>
            <a:chExt cx="292225" cy="290650"/>
          </a:xfrm>
        </p:grpSpPr>
        <p:sp>
          <p:nvSpPr>
            <p:cNvPr id="8181" name="Google Shape;8181;p8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80"/>
          <p:cNvGrpSpPr/>
          <p:nvPr/>
        </p:nvGrpSpPr>
        <p:grpSpPr>
          <a:xfrm>
            <a:off x="4682008" y="2204922"/>
            <a:ext cx="319874" cy="420199"/>
            <a:chOff x="-4082800" y="3612425"/>
            <a:chExt cx="222150" cy="291825"/>
          </a:xfrm>
        </p:grpSpPr>
        <p:sp>
          <p:nvSpPr>
            <p:cNvPr id="8184" name="Google Shape;8184;p8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0"/>
          <p:cNvGrpSpPr/>
          <p:nvPr/>
        </p:nvGrpSpPr>
        <p:grpSpPr>
          <a:xfrm>
            <a:off x="4643456" y="2769876"/>
            <a:ext cx="420775" cy="393561"/>
            <a:chOff x="-4118225" y="3990475"/>
            <a:chExt cx="292225" cy="273325"/>
          </a:xfrm>
        </p:grpSpPr>
        <p:sp>
          <p:nvSpPr>
            <p:cNvPr id="8188" name="Google Shape;8188;p8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0"/>
          <p:cNvGrpSpPr/>
          <p:nvPr/>
        </p:nvGrpSpPr>
        <p:grpSpPr>
          <a:xfrm>
            <a:off x="7354110" y="1688087"/>
            <a:ext cx="394713" cy="421927"/>
            <a:chOff x="-2312225" y="3238300"/>
            <a:chExt cx="274125" cy="293025"/>
          </a:xfrm>
        </p:grpSpPr>
        <p:sp>
          <p:nvSpPr>
            <p:cNvPr id="8193" name="Google Shape;8193;p8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0"/>
          <p:cNvGrpSpPr/>
          <p:nvPr/>
        </p:nvGrpSpPr>
        <p:grpSpPr>
          <a:xfrm>
            <a:off x="7341062" y="2153586"/>
            <a:ext cx="420811" cy="522864"/>
            <a:chOff x="-2310650" y="3525775"/>
            <a:chExt cx="292250" cy="363125"/>
          </a:xfrm>
        </p:grpSpPr>
        <p:sp>
          <p:nvSpPr>
            <p:cNvPr id="8196" name="Google Shape;8196;p8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0"/>
          <p:cNvGrpSpPr/>
          <p:nvPr/>
        </p:nvGrpSpPr>
        <p:grpSpPr>
          <a:xfrm>
            <a:off x="7351827" y="2756825"/>
            <a:ext cx="423079" cy="419659"/>
            <a:chOff x="-2310650" y="3958175"/>
            <a:chExt cx="293825" cy="291450"/>
          </a:xfrm>
        </p:grpSpPr>
        <p:sp>
          <p:nvSpPr>
            <p:cNvPr id="8201" name="Google Shape;8201;p8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80"/>
          <p:cNvGrpSpPr/>
          <p:nvPr/>
        </p:nvGrpSpPr>
        <p:grpSpPr>
          <a:xfrm>
            <a:off x="4718688" y="3308459"/>
            <a:ext cx="424159" cy="419659"/>
            <a:chOff x="-1182750" y="3962900"/>
            <a:chExt cx="294575" cy="291450"/>
          </a:xfrm>
        </p:grpSpPr>
        <p:sp>
          <p:nvSpPr>
            <p:cNvPr id="8204" name="Google Shape;8204;p8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0"/>
          <p:cNvGrpSpPr/>
          <p:nvPr/>
        </p:nvGrpSpPr>
        <p:grpSpPr>
          <a:xfrm>
            <a:off x="2471824" y="1689223"/>
            <a:ext cx="424195" cy="419659"/>
            <a:chOff x="-5611575" y="3272950"/>
            <a:chExt cx="294600" cy="291450"/>
          </a:xfrm>
        </p:grpSpPr>
        <p:sp>
          <p:nvSpPr>
            <p:cNvPr id="8212" name="Google Shape;8212;p8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0"/>
          <p:cNvGrpSpPr/>
          <p:nvPr/>
        </p:nvGrpSpPr>
        <p:grpSpPr>
          <a:xfrm>
            <a:off x="2471824" y="2205770"/>
            <a:ext cx="424195" cy="418507"/>
            <a:chOff x="-5613150" y="3632900"/>
            <a:chExt cx="294600" cy="290650"/>
          </a:xfrm>
        </p:grpSpPr>
        <p:sp>
          <p:nvSpPr>
            <p:cNvPr id="8218" name="Google Shape;8218;p8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80"/>
          <p:cNvGrpSpPr/>
          <p:nvPr/>
        </p:nvGrpSpPr>
        <p:grpSpPr>
          <a:xfrm>
            <a:off x="2483722" y="2756270"/>
            <a:ext cx="424195" cy="420775"/>
            <a:chOff x="-5613150" y="3991275"/>
            <a:chExt cx="294600" cy="292225"/>
          </a:xfrm>
        </p:grpSpPr>
        <p:sp>
          <p:nvSpPr>
            <p:cNvPr id="8221" name="Google Shape;8221;p8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0"/>
          <p:cNvGrpSpPr/>
          <p:nvPr/>
        </p:nvGrpSpPr>
        <p:grpSpPr>
          <a:xfrm>
            <a:off x="5155210" y="1689438"/>
            <a:ext cx="434634" cy="419227"/>
            <a:chOff x="-3768700" y="3253275"/>
            <a:chExt cx="301850" cy="291150"/>
          </a:xfrm>
        </p:grpSpPr>
        <p:sp>
          <p:nvSpPr>
            <p:cNvPr id="8231" name="Google Shape;8231;p8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80"/>
          <p:cNvGrpSpPr/>
          <p:nvPr/>
        </p:nvGrpSpPr>
        <p:grpSpPr>
          <a:xfrm>
            <a:off x="5159293" y="2217090"/>
            <a:ext cx="426462" cy="395865"/>
            <a:chOff x="-3808700" y="3628950"/>
            <a:chExt cx="296175" cy="274925"/>
          </a:xfrm>
        </p:grpSpPr>
        <p:sp>
          <p:nvSpPr>
            <p:cNvPr id="8235" name="Google Shape;8235;p8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0"/>
          <p:cNvGrpSpPr/>
          <p:nvPr/>
        </p:nvGrpSpPr>
        <p:grpSpPr>
          <a:xfrm>
            <a:off x="5224504" y="2756412"/>
            <a:ext cx="419443" cy="420487"/>
            <a:chOff x="-3771675" y="3971775"/>
            <a:chExt cx="291300" cy="292025"/>
          </a:xfrm>
        </p:grpSpPr>
        <p:sp>
          <p:nvSpPr>
            <p:cNvPr id="8239" name="Google Shape;8239;p8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0"/>
          <p:cNvGrpSpPr/>
          <p:nvPr/>
        </p:nvGrpSpPr>
        <p:grpSpPr>
          <a:xfrm>
            <a:off x="7885948" y="1716461"/>
            <a:ext cx="420271" cy="320774"/>
            <a:chOff x="-1951475" y="3273100"/>
            <a:chExt cx="291875" cy="222775"/>
          </a:xfrm>
        </p:grpSpPr>
        <p:sp>
          <p:nvSpPr>
            <p:cNvPr id="8245" name="Google Shape;8245;p8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0"/>
          <p:cNvGrpSpPr/>
          <p:nvPr/>
        </p:nvGrpSpPr>
        <p:grpSpPr>
          <a:xfrm>
            <a:off x="7883429" y="2205191"/>
            <a:ext cx="425310" cy="419659"/>
            <a:chOff x="-1951475" y="3597450"/>
            <a:chExt cx="295375" cy="291450"/>
          </a:xfrm>
        </p:grpSpPr>
        <p:sp>
          <p:nvSpPr>
            <p:cNvPr id="8249" name="Google Shape;8249;p8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0"/>
          <p:cNvGrpSpPr/>
          <p:nvPr/>
        </p:nvGrpSpPr>
        <p:grpSpPr>
          <a:xfrm>
            <a:off x="7885680" y="2756825"/>
            <a:ext cx="444605" cy="419659"/>
            <a:chOff x="-1960150" y="3956600"/>
            <a:chExt cx="308775" cy="291450"/>
          </a:xfrm>
        </p:grpSpPr>
        <p:sp>
          <p:nvSpPr>
            <p:cNvPr id="8254" name="Google Shape;8254;p8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0"/>
          <p:cNvGrpSpPr/>
          <p:nvPr/>
        </p:nvGrpSpPr>
        <p:grpSpPr>
          <a:xfrm>
            <a:off x="1939718" y="3307636"/>
            <a:ext cx="420775" cy="420775"/>
            <a:chOff x="-804700" y="3226500"/>
            <a:chExt cx="292225" cy="292225"/>
          </a:xfrm>
        </p:grpSpPr>
        <p:sp>
          <p:nvSpPr>
            <p:cNvPr id="8257" name="Google Shape;8257;p8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0"/>
          <p:cNvGrpSpPr/>
          <p:nvPr/>
        </p:nvGrpSpPr>
        <p:grpSpPr>
          <a:xfrm>
            <a:off x="3019809" y="1688647"/>
            <a:ext cx="420775" cy="420811"/>
            <a:chOff x="-5251625" y="3272950"/>
            <a:chExt cx="292225" cy="292250"/>
          </a:xfrm>
        </p:grpSpPr>
        <p:sp>
          <p:nvSpPr>
            <p:cNvPr id="8265" name="Google Shape;8265;p8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0"/>
          <p:cNvGrpSpPr/>
          <p:nvPr/>
        </p:nvGrpSpPr>
        <p:grpSpPr>
          <a:xfrm>
            <a:off x="3016407" y="2204348"/>
            <a:ext cx="427578" cy="421351"/>
            <a:chOff x="-5254775" y="3631325"/>
            <a:chExt cx="296950" cy="292625"/>
          </a:xfrm>
        </p:grpSpPr>
        <p:sp>
          <p:nvSpPr>
            <p:cNvPr id="8269" name="Google Shape;8269;p8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0"/>
          <p:cNvGrpSpPr/>
          <p:nvPr/>
        </p:nvGrpSpPr>
        <p:grpSpPr>
          <a:xfrm>
            <a:off x="3032265" y="2756270"/>
            <a:ext cx="419659" cy="420775"/>
            <a:chOff x="-5251625" y="3991275"/>
            <a:chExt cx="291450" cy="292225"/>
          </a:xfrm>
        </p:grpSpPr>
        <p:sp>
          <p:nvSpPr>
            <p:cNvPr id="8277" name="Google Shape;8277;p8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0"/>
          <p:cNvGrpSpPr/>
          <p:nvPr/>
        </p:nvGrpSpPr>
        <p:grpSpPr>
          <a:xfrm>
            <a:off x="5772848" y="1689240"/>
            <a:ext cx="319874" cy="419623"/>
            <a:chOff x="-3365275" y="3253275"/>
            <a:chExt cx="222150" cy="291425"/>
          </a:xfrm>
        </p:grpSpPr>
        <p:sp>
          <p:nvSpPr>
            <p:cNvPr id="8283" name="Google Shape;8283;p8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0"/>
          <p:cNvGrpSpPr/>
          <p:nvPr/>
        </p:nvGrpSpPr>
        <p:grpSpPr>
          <a:xfrm>
            <a:off x="5746786" y="2204058"/>
            <a:ext cx="371998" cy="421927"/>
            <a:chOff x="-3383375" y="3611625"/>
            <a:chExt cx="258350" cy="293025"/>
          </a:xfrm>
        </p:grpSpPr>
        <p:sp>
          <p:nvSpPr>
            <p:cNvPr id="8286" name="Google Shape;8286;p8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0"/>
          <p:cNvGrpSpPr/>
          <p:nvPr/>
        </p:nvGrpSpPr>
        <p:grpSpPr>
          <a:xfrm>
            <a:off x="5809135" y="2756826"/>
            <a:ext cx="271097" cy="419659"/>
            <a:chOff x="-3347950" y="3971575"/>
            <a:chExt cx="188275" cy="291450"/>
          </a:xfrm>
        </p:grpSpPr>
        <p:sp>
          <p:nvSpPr>
            <p:cNvPr id="8289" name="Google Shape;8289;p8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80"/>
          <p:cNvGrpSpPr/>
          <p:nvPr/>
        </p:nvGrpSpPr>
        <p:grpSpPr>
          <a:xfrm>
            <a:off x="858994" y="3307061"/>
            <a:ext cx="371998" cy="421927"/>
            <a:chOff x="-1575775" y="3238300"/>
            <a:chExt cx="258350" cy="293025"/>
          </a:xfrm>
        </p:grpSpPr>
        <p:sp>
          <p:nvSpPr>
            <p:cNvPr id="8293" name="Google Shape;8293;p8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0"/>
          <p:cNvGrpSpPr/>
          <p:nvPr/>
        </p:nvGrpSpPr>
        <p:grpSpPr>
          <a:xfrm>
            <a:off x="2503892" y="3309051"/>
            <a:ext cx="423079" cy="424159"/>
            <a:chOff x="-1591550" y="3597475"/>
            <a:chExt cx="293825" cy="294575"/>
          </a:xfrm>
        </p:grpSpPr>
        <p:sp>
          <p:nvSpPr>
            <p:cNvPr id="8299" name="Google Shape;8299;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0"/>
          <p:cNvGrpSpPr/>
          <p:nvPr/>
        </p:nvGrpSpPr>
        <p:grpSpPr>
          <a:xfrm>
            <a:off x="4153362" y="3318663"/>
            <a:ext cx="421927" cy="399248"/>
            <a:chOff x="-1592325" y="3957400"/>
            <a:chExt cx="293025" cy="277275"/>
          </a:xfrm>
        </p:grpSpPr>
        <p:sp>
          <p:nvSpPr>
            <p:cNvPr id="8303" name="Google Shape;8303;p8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0"/>
          <p:cNvGrpSpPr/>
          <p:nvPr/>
        </p:nvGrpSpPr>
        <p:grpSpPr>
          <a:xfrm>
            <a:off x="3640232" y="3310744"/>
            <a:ext cx="369730" cy="420775"/>
            <a:chOff x="-778700" y="3612425"/>
            <a:chExt cx="256775" cy="292225"/>
          </a:xfrm>
        </p:grpSpPr>
        <p:sp>
          <p:nvSpPr>
            <p:cNvPr id="8308" name="Google Shape;8308;p8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0"/>
          <p:cNvGrpSpPr/>
          <p:nvPr/>
        </p:nvGrpSpPr>
        <p:grpSpPr>
          <a:xfrm>
            <a:off x="6111733" y="3828305"/>
            <a:ext cx="340731" cy="387641"/>
            <a:chOff x="7728464" y="1561258"/>
            <a:chExt cx="349719" cy="397866"/>
          </a:xfrm>
        </p:grpSpPr>
        <p:sp>
          <p:nvSpPr>
            <p:cNvPr id="8315" name="Google Shape;8315;p8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0"/>
          <p:cNvGrpSpPr/>
          <p:nvPr/>
        </p:nvGrpSpPr>
        <p:grpSpPr>
          <a:xfrm>
            <a:off x="4034702" y="3828305"/>
            <a:ext cx="387681" cy="387641"/>
            <a:chOff x="5611350" y="1561258"/>
            <a:chExt cx="397907" cy="397866"/>
          </a:xfrm>
        </p:grpSpPr>
        <p:sp>
          <p:nvSpPr>
            <p:cNvPr id="8318" name="Google Shape;8318;p8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0"/>
          <p:cNvGrpSpPr/>
          <p:nvPr/>
        </p:nvGrpSpPr>
        <p:grpSpPr>
          <a:xfrm>
            <a:off x="4553987" y="3925571"/>
            <a:ext cx="387610" cy="193109"/>
            <a:chOff x="6140660" y="1661097"/>
            <a:chExt cx="397835" cy="198202"/>
          </a:xfrm>
        </p:grpSpPr>
        <p:sp>
          <p:nvSpPr>
            <p:cNvPr id="8323" name="Google Shape;8323;p8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0"/>
          <p:cNvGrpSpPr/>
          <p:nvPr/>
        </p:nvGrpSpPr>
        <p:grpSpPr>
          <a:xfrm>
            <a:off x="5073202" y="3828305"/>
            <a:ext cx="387681" cy="387641"/>
            <a:chOff x="6669907" y="1561258"/>
            <a:chExt cx="397907" cy="397866"/>
          </a:xfrm>
        </p:grpSpPr>
        <p:sp>
          <p:nvSpPr>
            <p:cNvPr id="8328" name="Google Shape;8328;p8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0"/>
          <p:cNvGrpSpPr/>
          <p:nvPr/>
        </p:nvGrpSpPr>
        <p:grpSpPr>
          <a:xfrm>
            <a:off x="5592488" y="3828305"/>
            <a:ext cx="387641" cy="387641"/>
            <a:chOff x="7199196" y="1561258"/>
            <a:chExt cx="397866" cy="397866"/>
          </a:xfrm>
        </p:grpSpPr>
        <p:sp>
          <p:nvSpPr>
            <p:cNvPr id="8334" name="Google Shape;8334;p8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0"/>
          <p:cNvGrpSpPr/>
          <p:nvPr/>
        </p:nvGrpSpPr>
        <p:grpSpPr>
          <a:xfrm>
            <a:off x="1958433" y="3885842"/>
            <a:ext cx="387681" cy="272572"/>
            <a:chOff x="3386036" y="1746339"/>
            <a:chExt cx="397907" cy="279762"/>
          </a:xfrm>
        </p:grpSpPr>
        <p:sp>
          <p:nvSpPr>
            <p:cNvPr id="8338" name="Google Shape;8338;p8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0"/>
          <p:cNvGrpSpPr/>
          <p:nvPr/>
        </p:nvGrpSpPr>
        <p:grpSpPr>
          <a:xfrm>
            <a:off x="2996130" y="3828288"/>
            <a:ext cx="387681" cy="387681"/>
            <a:chOff x="4417380" y="1687279"/>
            <a:chExt cx="397907" cy="397907"/>
          </a:xfrm>
        </p:grpSpPr>
        <p:sp>
          <p:nvSpPr>
            <p:cNvPr id="8341" name="Google Shape;8341;p8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0"/>
          <p:cNvGrpSpPr/>
          <p:nvPr/>
        </p:nvGrpSpPr>
        <p:grpSpPr>
          <a:xfrm>
            <a:off x="7942611" y="3308537"/>
            <a:ext cx="387661" cy="387661"/>
            <a:chOff x="2869999" y="1687279"/>
            <a:chExt cx="397887" cy="397887"/>
          </a:xfrm>
        </p:grpSpPr>
        <p:sp>
          <p:nvSpPr>
            <p:cNvPr id="8344" name="Google Shape;8344;p8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0"/>
          <p:cNvGrpSpPr/>
          <p:nvPr/>
        </p:nvGrpSpPr>
        <p:grpSpPr>
          <a:xfrm>
            <a:off x="2477718" y="3828664"/>
            <a:ext cx="386807" cy="386929"/>
            <a:chOff x="3902887" y="1687655"/>
            <a:chExt cx="397010" cy="397135"/>
          </a:xfrm>
        </p:grpSpPr>
        <p:sp>
          <p:nvSpPr>
            <p:cNvPr id="8347" name="Google Shape;8347;p8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80"/>
          <p:cNvGrpSpPr/>
          <p:nvPr/>
        </p:nvGrpSpPr>
        <p:grpSpPr>
          <a:xfrm>
            <a:off x="3515416" y="3828288"/>
            <a:ext cx="387681" cy="387681"/>
            <a:chOff x="4933458" y="1687279"/>
            <a:chExt cx="397907" cy="397907"/>
          </a:xfrm>
        </p:grpSpPr>
        <p:sp>
          <p:nvSpPr>
            <p:cNvPr id="8350" name="Google Shape;8350;p8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0"/>
          <p:cNvGrpSpPr/>
          <p:nvPr/>
        </p:nvGrpSpPr>
        <p:grpSpPr>
          <a:xfrm>
            <a:off x="6348367" y="3308537"/>
            <a:ext cx="387661" cy="387661"/>
            <a:chOff x="1379798" y="1723250"/>
            <a:chExt cx="397887" cy="397887"/>
          </a:xfrm>
        </p:grpSpPr>
        <p:sp>
          <p:nvSpPr>
            <p:cNvPr id="8353" name="Google Shape;8353;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0"/>
          <p:cNvGrpSpPr/>
          <p:nvPr/>
        </p:nvGrpSpPr>
        <p:grpSpPr>
          <a:xfrm>
            <a:off x="5286246" y="3308537"/>
            <a:ext cx="387681" cy="387661"/>
            <a:chOff x="266768" y="1721375"/>
            <a:chExt cx="397907" cy="397887"/>
          </a:xfrm>
        </p:grpSpPr>
        <p:sp>
          <p:nvSpPr>
            <p:cNvPr id="8358" name="Google Shape;8358;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80"/>
          <p:cNvGrpSpPr/>
          <p:nvPr/>
        </p:nvGrpSpPr>
        <p:grpSpPr>
          <a:xfrm>
            <a:off x="5817327" y="3308537"/>
            <a:ext cx="387641" cy="387661"/>
            <a:chOff x="864491" y="1723250"/>
            <a:chExt cx="397866" cy="397887"/>
          </a:xfrm>
        </p:grpSpPr>
        <p:sp>
          <p:nvSpPr>
            <p:cNvPr id="8361" name="Google Shape;8361;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4" name="Google Shape;8364;p8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5" name="Google Shape;8365;p80"/>
          <p:cNvGrpSpPr/>
          <p:nvPr/>
        </p:nvGrpSpPr>
        <p:grpSpPr>
          <a:xfrm>
            <a:off x="7411672" y="3308924"/>
            <a:ext cx="387539" cy="386888"/>
            <a:chOff x="2408992" y="1722875"/>
            <a:chExt cx="397761" cy="397093"/>
          </a:xfrm>
        </p:grpSpPr>
        <p:sp>
          <p:nvSpPr>
            <p:cNvPr id="8366" name="Google Shape;8366;p8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1" name="Shape 8371"/>
        <p:cNvGrpSpPr/>
        <p:nvPr/>
      </p:nvGrpSpPr>
      <p:grpSpPr>
        <a:xfrm>
          <a:off x="0" y="0"/>
          <a:ext cx="0" cy="0"/>
          <a:chOff x="0" y="0"/>
          <a:chExt cx="0" cy="0"/>
        </a:xfrm>
      </p:grpSpPr>
      <p:pic>
        <p:nvPicPr>
          <p:cNvPr id="8372" name="Google Shape;8372;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704400" y="255100"/>
            <a:ext cx="36984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Contents of This Template</a:t>
            </a:r>
            <a:endParaRPr/>
          </a:p>
        </p:txBody>
      </p:sp>
      <p:sp>
        <p:nvSpPr>
          <p:cNvPr id="229" name="Google Shape;229;p32"/>
          <p:cNvSpPr txBox="1"/>
          <p:nvPr>
            <p:ph idx="1" type="subTitle"/>
          </p:nvPr>
        </p:nvSpPr>
        <p:spPr>
          <a:xfrm>
            <a:off x="704425" y="939025"/>
            <a:ext cx="7726500" cy="3664800"/>
          </a:xfrm>
          <a:prstGeom prst="rect">
            <a:avLst/>
          </a:prstGeom>
        </p:spPr>
        <p:txBody>
          <a:bodyPr anchorCtr="0" anchor="t" bIns="228600" lIns="228600" spcFirstLastPara="1" rIns="228600" wrap="square" tIns="228600">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rPr>
              <a:t>Here’s what you’ll find in this </a:t>
            </a:r>
            <a:r>
              <a:rPr b="1" lang="en" sz="1200">
                <a:solidFill>
                  <a:schemeClr val="dk1"/>
                </a:solidFill>
                <a:uFill>
                  <a:noFill/>
                </a:uFill>
                <a:hlinkClick r:id="rId3">
                  <a:extLst>
                    <a:ext uri="{A12FA001-AC4F-418D-AE19-62706E023703}">
                      <ahyp:hlinkClr val="tx"/>
                    </a:ext>
                  </a:extLst>
                </a:hlinkClick>
              </a:rPr>
              <a:t>Slidesgo</a:t>
            </a:r>
            <a:r>
              <a:rPr b="1" lang="en" sz="1200">
                <a:solidFill>
                  <a:schemeClr val="dk1"/>
                </a:solidFill>
              </a:rPr>
              <a:t> </a:t>
            </a:r>
            <a:r>
              <a:rPr lang="en" sz="1200">
                <a:solidFill>
                  <a:schemeClr val="dk1"/>
                </a:solidFill>
              </a:rPr>
              <a:t>template: </a:t>
            </a:r>
            <a:endParaRPr sz="1200">
              <a:solidFill>
                <a:schemeClr val="dk1"/>
              </a:solidFill>
            </a:endParaRPr>
          </a:p>
          <a:p>
            <a:pPr indent="-304800" lvl="0" marL="457200" rtl="0" algn="l">
              <a:lnSpc>
                <a:spcPct val="90000"/>
              </a:lnSpc>
              <a:spcBef>
                <a:spcPts val="1000"/>
              </a:spcBef>
              <a:spcAft>
                <a:spcPts val="0"/>
              </a:spcAft>
              <a:buClr>
                <a:schemeClr val="dk1"/>
              </a:buClr>
              <a:buSzPts val="1200"/>
              <a:buAutoNum type="arabicPeriod"/>
            </a:pPr>
            <a:r>
              <a:rPr lang="en" sz="1200">
                <a:solidFill>
                  <a:schemeClr val="dk1"/>
                </a:solidFill>
              </a:rPr>
              <a:t>A slide structure based on a multi-purpose presentation, which you can easily adapt to your needs. For more info on how to edit the template, please visit </a:t>
            </a:r>
            <a:r>
              <a:rPr b="1" lang="en" sz="1200">
                <a:solidFill>
                  <a:schemeClr val="dk1"/>
                </a:solidFill>
                <a:uFill>
                  <a:noFill/>
                </a:uFill>
                <a:hlinkClick r:id="rId4">
                  <a:extLst>
                    <a:ext uri="{A12FA001-AC4F-418D-AE19-62706E023703}">
                      <ahyp:hlinkClr val="tx"/>
                    </a:ext>
                  </a:extLst>
                </a:hlinkClick>
              </a:rPr>
              <a:t>Slidesgo School</a:t>
            </a:r>
            <a:r>
              <a:rPr lang="en" sz="1200">
                <a:solidFill>
                  <a:schemeClr val="dk1"/>
                </a:solidFill>
              </a:rPr>
              <a:t> or read our </a:t>
            </a:r>
            <a:r>
              <a:rPr b="1" lang="en" sz="1200">
                <a:solidFill>
                  <a:schemeClr val="dk1"/>
                </a:solidFill>
                <a:uFill>
                  <a:noFill/>
                </a:uFill>
                <a:hlinkClick r:id="rId5">
                  <a:extLst>
                    <a:ext uri="{A12FA001-AC4F-418D-AE19-62706E023703}">
                      <ahyp:hlinkClr val="tx"/>
                    </a:ext>
                  </a:extLst>
                </a:hlinkClick>
              </a:rPr>
              <a:t>FAQs</a:t>
            </a:r>
            <a:r>
              <a:rPr lang="en" sz="1200">
                <a:solidFill>
                  <a:schemeClr val="dk1"/>
                </a:solidFill>
              </a:rPr>
              <a:t>.</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lang="en" sz="1200">
                <a:solidFill>
                  <a:schemeClr val="dk1"/>
                </a:solidFill>
              </a:rPr>
              <a:t>An assortment of pictures that are suitable for use in the presentation can be found in the </a:t>
            </a:r>
            <a:r>
              <a:rPr b="1" lang="en" sz="1200">
                <a:solidFill>
                  <a:schemeClr val="dk1"/>
                </a:solidFill>
              </a:rPr>
              <a:t>a</a:t>
            </a:r>
            <a:r>
              <a:rPr b="1" lang="en" sz="1200">
                <a:solidFill>
                  <a:schemeClr val="dk1"/>
                </a:solidFill>
                <a:uFill>
                  <a:noFill/>
                </a:uFill>
                <a:hlinkClick action="ppaction://hlinksldjump" r:id="rId6">
                  <a:extLst>
                    <a:ext uri="{A12FA001-AC4F-418D-AE19-62706E023703}">
                      <ahyp:hlinkClr val="tx"/>
                    </a:ext>
                  </a:extLst>
                </a:hlinkClick>
              </a:rPr>
              <a:t>lternative resources</a:t>
            </a:r>
            <a:r>
              <a:rPr lang="en" sz="1200">
                <a:solidFill>
                  <a:schemeClr val="dk1"/>
                </a:solidFill>
              </a:rPr>
              <a:t> slide.</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lang="en" sz="1200">
                <a:solidFill>
                  <a:schemeClr val="dk1"/>
                </a:solidFill>
              </a:rPr>
              <a:t>A </a:t>
            </a:r>
            <a:r>
              <a:rPr b="1" lang="en" sz="1200">
                <a:solidFill>
                  <a:schemeClr val="dk1"/>
                </a:solidFill>
                <a:uFill>
                  <a:noFill/>
                </a:uFill>
                <a:hlinkClick action="ppaction://hlinksldjump" r:id="rId7">
                  <a:extLst>
                    <a:ext uri="{A12FA001-AC4F-418D-AE19-62706E023703}">
                      <ahyp:hlinkClr val="tx"/>
                    </a:ext>
                  </a:extLst>
                </a:hlinkClick>
              </a:rPr>
              <a:t>thanks</a:t>
            </a:r>
            <a:r>
              <a:rPr lang="en" sz="1200">
                <a:solidFill>
                  <a:schemeClr val="dk1"/>
                </a:solidFill>
                <a:uFill>
                  <a:noFill/>
                </a:uFill>
                <a:hlinkClick action="ppaction://hlinksldjump" r:id="rId8">
                  <a:extLst>
                    <a:ext uri="{A12FA001-AC4F-418D-AE19-62706E023703}">
                      <ahyp:hlinkClr val="tx"/>
                    </a:ext>
                  </a:extLst>
                </a:hlinkClick>
              </a:rPr>
              <a:t> </a:t>
            </a:r>
            <a:r>
              <a:rPr lang="en" sz="1200">
                <a:solidFill>
                  <a:schemeClr val="dk1"/>
                </a:solidFill>
              </a:rPr>
              <a:t>slide, which you must keep so that proper credits for our design are given.</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lang="en" sz="1200">
                <a:solidFill>
                  <a:schemeClr val="dk1"/>
                </a:solidFill>
              </a:rPr>
              <a:t>A </a:t>
            </a:r>
            <a:r>
              <a:rPr b="1" lang="en" sz="1200">
                <a:solidFill>
                  <a:schemeClr val="dk1"/>
                </a:solidFill>
                <a:uFill>
                  <a:noFill/>
                </a:uFill>
                <a:hlinkClick action="ppaction://hlinksldjump" r:id="rId9">
                  <a:extLst>
                    <a:ext uri="{A12FA001-AC4F-418D-AE19-62706E023703}">
                      <ahyp:hlinkClr val="tx"/>
                    </a:ext>
                  </a:extLst>
                </a:hlinkClick>
              </a:rPr>
              <a:t>resources</a:t>
            </a:r>
            <a:r>
              <a:rPr lang="en" sz="1200">
                <a:solidFill>
                  <a:schemeClr val="dk1"/>
                </a:solidFill>
                <a:uFill>
                  <a:noFill/>
                </a:uFill>
                <a:hlinkClick action="ppaction://hlinksldjump" r:id="rId10">
                  <a:extLst>
                    <a:ext uri="{A12FA001-AC4F-418D-AE19-62706E023703}">
                      <ahyp:hlinkClr val="tx"/>
                    </a:ext>
                  </a:extLst>
                </a:hlinkClick>
              </a:rPr>
              <a:t> </a:t>
            </a:r>
            <a:r>
              <a:rPr lang="en" sz="1200">
                <a:solidFill>
                  <a:schemeClr val="dk1"/>
                </a:solidFill>
              </a:rPr>
              <a:t>slide, where you’ll find links to all the elements used in the template.</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b="1" lang="en" sz="1200">
                <a:uFill>
                  <a:noFill/>
                </a:uFill>
                <a:hlinkClick action="ppaction://hlinksldjump" r:id="rId11"/>
              </a:rPr>
              <a:t>Instructions for use</a:t>
            </a:r>
            <a:r>
              <a:rPr lang="en" sz="1200">
                <a:solidFill>
                  <a:schemeClr val="dk1"/>
                </a:solidFill>
              </a:rPr>
              <a:t>.</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lang="en" sz="1200">
                <a:solidFill>
                  <a:schemeClr val="dk1"/>
                </a:solidFill>
              </a:rPr>
              <a:t>Final slides with:</a:t>
            </a:r>
            <a:endParaRPr sz="1200">
              <a:solidFill>
                <a:schemeClr val="dk1"/>
              </a:solidFill>
            </a:endParaRPr>
          </a:p>
          <a:p>
            <a:pPr indent="-304800" lvl="0" marL="914400" rtl="0" algn="l">
              <a:lnSpc>
                <a:spcPct val="90000"/>
              </a:lnSpc>
              <a:spcBef>
                <a:spcPts val="1000"/>
              </a:spcBef>
              <a:spcAft>
                <a:spcPts val="0"/>
              </a:spcAft>
              <a:buClr>
                <a:schemeClr val="dk1"/>
              </a:buClr>
              <a:buSzPts val="1200"/>
              <a:buFont typeface="Inter Light"/>
              <a:buChar char="●"/>
            </a:pPr>
            <a:r>
              <a:rPr lang="en" sz="1200">
                <a:solidFill>
                  <a:schemeClr val="dk1"/>
                </a:solidFill>
              </a:rPr>
              <a:t>The</a:t>
            </a:r>
            <a:r>
              <a:rPr lang="en" sz="1200">
                <a:solidFill>
                  <a:schemeClr val="dk1"/>
                </a:solidFill>
                <a:uFill>
                  <a:noFill/>
                </a:uFill>
                <a:hlinkClick action="ppaction://hlinksldjump" r:id="rId12">
                  <a:extLst>
                    <a:ext uri="{A12FA001-AC4F-418D-AE19-62706E023703}">
                      <ahyp:hlinkClr val="tx"/>
                    </a:ext>
                  </a:extLst>
                </a:hlinkClick>
              </a:rPr>
              <a:t> </a:t>
            </a:r>
            <a:r>
              <a:rPr b="1" lang="en" sz="1200">
                <a:solidFill>
                  <a:schemeClr val="dk1"/>
                </a:solidFill>
                <a:uFill>
                  <a:noFill/>
                </a:uFill>
                <a:hlinkClick action="ppaction://hlinksldjump" r:id="rId13">
                  <a:extLst>
                    <a:ext uri="{A12FA001-AC4F-418D-AE19-62706E023703}">
                      <ahyp:hlinkClr val="tx"/>
                    </a:ext>
                  </a:extLst>
                </a:hlinkClick>
              </a:rPr>
              <a:t>fonts and colors</a:t>
            </a:r>
            <a:r>
              <a:rPr lang="en" sz="1200">
                <a:solidFill>
                  <a:schemeClr val="dk1"/>
                </a:solidFill>
              </a:rPr>
              <a:t> used in the template.</a:t>
            </a:r>
            <a:endParaRPr sz="1200">
              <a:solidFill>
                <a:schemeClr val="dk1"/>
              </a:solidFill>
            </a:endParaRPr>
          </a:p>
          <a:p>
            <a:pPr indent="-304800" lvl="0" marL="914400" rtl="0" algn="l">
              <a:lnSpc>
                <a:spcPct val="90000"/>
              </a:lnSpc>
              <a:spcBef>
                <a:spcPts val="0"/>
              </a:spcBef>
              <a:spcAft>
                <a:spcPts val="0"/>
              </a:spcAft>
              <a:buClr>
                <a:schemeClr val="dk1"/>
              </a:buClr>
              <a:buSzPts val="1200"/>
              <a:buFont typeface="Inter Light"/>
              <a:buChar char="●"/>
            </a:pPr>
            <a:r>
              <a:rPr lang="en" sz="1200">
                <a:solidFill>
                  <a:schemeClr val="dk1"/>
                </a:solidFill>
              </a:rPr>
              <a:t>A selection of </a:t>
            </a:r>
            <a:r>
              <a:rPr b="1" lang="en" sz="1200">
                <a:solidFill>
                  <a:schemeClr val="dk1"/>
                </a:solidFill>
                <a:uFill>
                  <a:noFill/>
                </a:uFill>
                <a:hlinkClick action="ppaction://hlinksldjump" r:id="rId14">
                  <a:extLst>
                    <a:ext uri="{A12FA001-AC4F-418D-AE19-62706E023703}">
                      <ahyp:hlinkClr val="tx"/>
                    </a:ext>
                  </a:extLst>
                </a:hlinkClick>
              </a:rPr>
              <a:t>illustrations</a:t>
            </a:r>
            <a:r>
              <a:rPr lang="en" sz="1200">
                <a:solidFill>
                  <a:schemeClr val="dk1"/>
                </a:solidFill>
              </a:rPr>
              <a:t>. You can also customize and animate them as you wish with the online editor. Visit </a:t>
            </a:r>
            <a:r>
              <a:rPr b="1" lang="en" sz="1200">
                <a:solidFill>
                  <a:schemeClr val="dk1"/>
                </a:solidFill>
                <a:uFill>
                  <a:noFill/>
                </a:uFill>
                <a:hlinkClick r:id="rId15">
                  <a:extLst>
                    <a:ext uri="{A12FA001-AC4F-418D-AE19-62706E023703}">
                      <ahyp:hlinkClr val="tx"/>
                    </a:ext>
                  </a:extLst>
                </a:hlinkClick>
              </a:rPr>
              <a:t>Stories by Freepik</a:t>
            </a:r>
            <a:r>
              <a:rPr lang="en" sz="1200">
                <a:solidFill>
                  <a:schemeClr val="dk1"/>
                </a:solidFill>
              </a:rPr>
              <a:t> to find more. </a:t>
            </a:r>
            <a:endParaRPr sz="1200">
              <a:solidFill>
                <a:schemeClr val="dk1"/>
              </a:solidFill>
            </a:endParaRPr>
          </a:p>
          <a:p>
            <a:pPr indent="-304800" lvl="0" marL="914400" rtl="0" algn="l">
              <a:lnSpc>
                <a:spcPct val="90000"/>
              </a:lnSpc>
              <a:spcBef>
                <a:spcPts val="0"/>
              </a:spcBef>
              <a:spcAft>
                <a:spcPts val="0"/>
              </a:spcAft>
              <a:buClr>
                <a:schemeClr val="dk1"/>
              </a:buClr>
              <a:buSzPts val="1200"/>
              <a:buFont typeface="Inter Light"/>
              <a:buChar char="●"/>
            </a:pPr>
            <a:r>
              <a:rPr lang="en" sz="1200">
                <a:solidFill>
                  <a:schemeClr val="dk1"/>
                </a:solidFill>
              </a:rPr>
              <a:t>More</a:t>
            </a:r>
            <a:r>
              <a:rPr lang="en" sz="1200">
                <a:solidFill>
                  <a:schemeClr val="dk1"/>
                </a:solidFill>
                <a:uFill>
                  <a:noFill/>
                </a:uFill>
                <a:hlinkClick action="ppaction://hlinksldjump" r:id="rId16">
                  <a:extLst>
                    <a:ext uri="{A12FA001-AC4F-418D-AE19-62706E023703}">
                      <ahyp:hlinkClr val="tx"/>
                    </a:ext>
                  </a:extLst>
                </a:hlinkClick>
              </a:rPr>
              <a:t> </a:t>
            </a:r>
            <a:r>
              <a:rPr b="1" lang="en" sz="1200">
                <a:solidFill>
                  <a:schemeClr val="dk1"/>
                </a:solidFill>
                <a:uFill>
                  <a:noFill/>
                </a:uFill>
                <a:hlinkClick action="ppaction://hlinksldjump" r:id="rId17">
                  <a:extLst>
                    <a:ext uri="{A12FA001-AC4F-418D-AE19-62706E023703}">
                      <ahyp:hlinkClr val="tx"/>
                    </a:ext>
                  </a:extLst>
                </a:hlinkClick>
              </a:rPr>
              <a:t>infographic resources</a:t>
            </a:r>
            <a:r>
              <a:rPr lang="en" sz="1200">
                <a:solidFill>
                  <a:schemeClr val="dk1"/>
                </a:solidFill>
              </a:rPr>
              <a:t>, whose size and color can be edited. </a:t>
            </a:r>
            <a:endParaRPr sz="1200">
              <a:solidFill>
                <a:schemeClr val="dk1"/>
              </a:solidFill>
            </a:endParaRPr>
          </a:p>
          <a:p>
            <a:pPr indent="-304800" lvl="0" marL="914400" rtl="0" algn="l">
              <a:lnSpc>
                <a:spcPct val="90000"/>
              </a:lnSpc>
              <a:spcBef>
                <a:spcPts val="0"/>
              </a:spcBef>
              <a:spcAft>
                <a:spcPts val="0"/>
              </a:spcAft>
              <a:buClr>
                <a:schemeClr val="dk1"/>
              </a:buClr>
              <a:buSzPts val="1200"/>
              <a:buFont typeface="Inter Light"/>
              <a:buChar char="●"/>
            </a:pPr>
            <a:r>
              <a:rPr lang="en" sz="1200">
                <a:solidFill>
                  <a:schemeClr val="dk1"/>
                </a:solidFill>
              </a:rPr>
              <a:t>Sets of </a:t>
            </a:r>
            <a:r>
              <a:rPr b="1" lang="en" sz="1200">
                <a:solidFill>
                  <a:schemeClr val="dk1"/>
                </a:solidFill>
                <a:uFill>
                  <a:noFill/>
                </a:uFill>
                <a:hlinkClick action="ppaction://hlinksldjump" r:id="rId18">
                  <a:extLst>
                    <a:ext uri="{A12FA001-AC4F-418D-AE19-62706E023703}">
                      <ahyp:hlinkClr val="tx"/>
                    </a:ext>
                  </a:extLst>
                </a:hlinkClick>
              </a:rPr>
              <a:t>customizable icons</a:t>
            </a:r>
            <a:r>
              <a:rPr lang="en" sz="1200">
                <a:solidFill>
                  <a:schemeClr val="dk1"/>
                </a:solidFill>
              </a:rPr>
              <a:t> of the following themes: general, business, avatar, creative process, education, help &amp; support, medical, nature, performing arts, SEO &amp; marketing, and teamwork.</a:t>
            </a:r>
            <a:endParaRPr sz="12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200">
                <a:solidFill>
                  <a:schemeClr val="dk1"/>
                </a:solidFill>
              </a:rPr>
              <a:t>You can delete this slide when you’re done editing the presentation.</a:t>
            </a:r>
            <a:endParaRPr sz="12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Inter Light"/>
              <a:ea typeface="Inter Light"/>
              <a:cs typeface="Inter Light"/>
              <a:sym typeface="Inter Light"/>
            </a:endParaRPr>
          </a:p>
          <a:p>
            <a:pPr indent="0" lvl="0" marL="0" rtl="0" algn="l">
              <a:lnSpc>
                <a:spcPct val="90000"/>
              </a:lnSpc>
              <a:spcBef>
                <a:spcPts val="0"/>
              </a:spcBef>
              <a:spcAft>
                <a:spcPts val="0"/>
              </a:spcAft>
              <a:buNone/>
            </a:pPr>
            <a:r>
              <a:t/>
            </a:r>
            <a:endParaRPr sz="1200">
              <a:solidFill>
                <a:schemeClr val="dk1"/>
              </a:solidFill>
            </a:endParaRPr>
          </a:p>
        </p:txBody>
      </p:sp>
      <p:cxnSp>
        <p:nvCxnSpPr>
          <p:cNvPr id="230" name="Google Shape;230;p32"/>
          <p:cNvCxnSpPr>
            <a:stCxn id="228" idx="3"/>
          </p:cNvCxnSpPr>
          <p:nvPr/>
        </p:nvCxnSpPr>
        <p:spPr>
          <a:xfrm>
            <a:off x="4402800" y="553300"/>
            <a:ext cx="4162500" cy="0"/>
          </a:xfrm>
          <a:prstGeom prst="straightConnector1">
            <a:avLst/>
          </a:prstGeom>
          <a:noFill/>
          <a:ln cap="flat" cmpd="sng" w="9525">
            <a:solidFill>
              <a:srgbClr val="0363EB"/>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713225" y="1571850"/>
            <a:ext cx="4064400" cy="20256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0" lang="en">
                <a:solidFill>
                  <a:schemeClr val="dk1"/>
                </a:solidFill>
                <a:latin typeface="Inter SemiBold"/>
                <a:ea typeface="Inter SemiBold"/>
                <a:cs typeface="Inter SemiBold"/>
                <a:sym typeface="Inter SemiBold"/>
              </a:rPr>
              <a:t>WHOA</a:t>
            </a:r>
            <a:r>
              <a:rPr b="0" lang="en">
                <a:solidFill>
                  <a:schemeClr val="dk1"/>
                </a:solidFill>
                <a:latin typeface="Inter SemiBold"/>
                <a:ea typeface="Inter SemiBold"/>
                <a:cs typeface="Inter SemiBold"/>
                <a:sym typeface="Inter SemiBold"/>
              </a:rPr>
              <a:t>!</a:t>
            </a:r>
            <a:endParaRPr b="0">
              <a:solidFill>
                <a:schemeClr val="dk1"/>
              </a:solidFill>
              <a:latin typeface="Inter SemiBold"/>
              <a:ea typeface="Inter SemiBold"/>
              <a:cs typeface="Inter SemiBold"/>
              <a:sym typeface="Inter SemiBold"/>
            </a:endParaRPr>
          </a:p>
        </p:txBody>
      </p:sp>
      <p:sp>
        <p:nvSpPr>
          <p:cNvPr id="236" name="Google Shape;236;p33"/>
          <p:cNvSpPr txBox="1"/>
          <p:nvPr>
            <p:ph idx="1" type="subTitle"/>
          </p:nvPr>
        </p:nvSpPr>
        <p:spPr>
          <a:xfrm>
            <a:off x="5392850" y="2565225"/>
            <a:ext cx="3038100" cy="2038800"/>
          </a:xfrm>
          <a:prstGeom prst="rect">
            <a:avLst/>
          </a:prstGeom>
        </p:spPr>
        <p:txBody>
          <a:bodyPr anchorCtr="0" anchor="t" bIns="228600" lIns="228600" spcFirstLastPara="1" rIns="228600" wrap="square" tIns="228600">
            <a:noAutofit/>
          </a:bodyPr>
          <a:lstStyle/>
          <a:p>
            <a:pPr indent="0" lvl="0" marL="0" rtl="0" algn="l">
              <a:spcBef>
                <a:spcPts val="0"/>
              </a:spcBef>
              <a:spcAft>
                <a:spcPts val="1600"/>
              </a:spcAft>
              <a:buNone/>
            </a:pPr>
            <a:r>
              <a:rPr lang="en"/>
              <a:t>This </a:t>
            </a:r>
            <a:r>
              <a:rPr lang="en"/>
              <a:t>could be the part of the presentation where you can introduce yourself, write your email…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704400" y="255100"/>
            <a:ext cx="1581900" cy="596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Schedule</a:t>
            </a:r>
            <a:endParaRPr/>
          </a:p>
        </p:txBody>
      </p:sp>
      <p:cxnSp>
        <p:nvCxnSpPr>
          <p:cNvPr id="242" name="Google Shape;242;p34"/>
          <p:cNvCxnSpPr>
            <a:stCxn id="241" idx="3"/>
          </p:cNvCxnSpPr>
          <p:nvPr/>
        </p:nvCxnSpPr>
        <p:spPr>
          <a:xfrm>
            <a:off x="2286300" y="553300"/>
            <a:ext cx="3003000" cy="0"/>
          </a:xfrm>
          <a:prstGeom prst="straightConnector1">
            <a:avLst/>
          </a:prstGeom>
          <a:noFill/>
          <a:ln cap="flat" cmpd="sng" w="9525">
            <a:solidFill>
              <a:srgbClr val="0363EB"/>
            </a:solidFill>
            <a:prstDash val="solid"/>
            <a:round/>
            <a:headEnd len="med" w="med" type="none"/>
            <a:tailEnd len="med" w="med" type="none"/>
          </a:ln>
        </p:spPr>
      </p:cxnSp>
      <p:pic>
        <p:nvPicPr>
          <p:cNvPr id="243" name="Google Shape;243;p34"/>
          <p:cNvPicPr preferRelativeResize="0"/>
          <p:nvPr/>
        </p:nvPicPr>
        <p:blipFill rotWithShape="1">
          <a:blip r:embed="rId3">
            <a:alphaModFix/>
          </a:blip>
          <a:srcRect b="0" l="26674" r="31835" t="0"/>
          <a:stretch/>
        </p:blipFill>
        <p:spPr>
          <a:xfrm flipH="1">
            <a:off x="5432627" y="539225"/>
            <a:ext cx="2998123" cy="4064776"/>
          </a:xfrm>
          <a:prstGeom prst="rect">
            <a:avLst/>
          </a:prstGeom>
          <a:noFill/>
          <a:ln>
            <a:noFill/>
          </a:ln>
        </p:spPr>
      </p:pic>
      <p:sp>
        <p:nvSpPr>
          <p:cNvPr id="244" name="Google Shape;244;p34"/>
          <p:cNvSpPr txBox="1"/>
          <p:nvPr>
            <p:ph idx="4" type="subTitle"/>
          </p:nvPr>
        </p:nvSpPr>
        <p:spPr>
          <a:xfrm>
            <a:off x="3113150" y="1889525"/>
            <a:ext cx="2238900" cy="855000"/>
          </a:xfrm>
          <a:prstGeom prst="rect">
            <a:avLst/>
          </a:prstGeom>
        </p:spPr>
        <p:txBody>
          <a:bodyPr anchorCtr="0" anchor="t" bIns="0" lIns="228600" spcFirstLastPara="1" rIns="228600" wrap="square" tIns="0">
            <a:noAutofit/>
          </a:bodyPr>
          <a:lstStyle/>
          <a:p>
            <a:pPr indent="0" lvl="0" marL="0" rtl="0" algn="l">
              <a:spcBef>
                <a:spcPts val="0"/>
              </a:spcBef>
              <a:spcAft>
                <a:spcPts val="0"/>
              </a:spcAft>
              <a:buNone/>
            </a:pPr>
            <a:r>
              <a:rPr lang="en"/>
              <a:t>Here you can describe the topic of the section</a:t>
            </a:r>
            <a:endParaRPr/>
          </a:p>
        </p:txBody>
      </p:sp>
      <p:sp>
        <p:nvSpPr>
          <p:cNvPr id="245" name="Google Shape;245;p34"/>
          <p:cNvSpPr txBox="1"/>
          <p:nvPr>
            <p:ph idx="3" type="title"/>
          </p:nvPr>
        </p:nvSpPr>
        <p:spPr>
          <a:xfrm>
            <a:off x="3113150" y="112887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02</a:t>
            </a:r>
            <a:endParaRPr/>
          </a:p>
        </p:txBody>
      </p:sp>
      <p:sp>
        <p:nvSpPr>
          <p:cNvPr id="246" name="Google Shape;246;p34"/>
          <p:cNvSpPr txBox="1"/>
          <p:nvPr>
            <p:ph idx="2" type="title"/>
          </p:nvPr>
        </p:nvSpPr>
        <p:spPr>
          <a:xfrm>
            <a:off x="712475" y="112887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01</a:t>
            </a:r>
            <a:endParaRPr/>
          </a:p>
        </p:txBody>
      </p:sp>
      <p:sp>
        <p:nvSpPr>
          <p:cNvPr id="247" name="Google Shape;247;p34"/>
          <p:cNvSpPr txBox="1"/>
          <p:nvPr>
            <p:ph idx="1" type="subTitle"/>
          </p:nvPr>
        </p:nvSpPr>
        <p:spPr>
          <a:xfrm>
            <a:off x="712475" y="1889525"/>
            <a:ext cx="2238900" cy="855000"/>
          </a:xfrm>
          <a:prstGeom prst="rect">
            <a:avLst/>
          </a:prstGeom>
        </p:spPr>
        <p:txBody>
          <a:bodyPr anchorCtr="0" anchor="t" bIns="0" lIns="228600" spcFirstLastPara="1" rIns="228600" wrap="square" tIns="0">
            <a:noAutofit/>
          </a:bodyPr>
          <a:lstStyle/>
          <a:p>
            <a:pPr indent="0" lvl="0" marL="0" rtl="0" algn="l">
              <a:spcBef>
                <a:spcPts val="0"/>
              </a:spcBef>
              <a:spcAft>
                <a:spcPts val="0"/>
              </a:spcAft>
              <a:buNone/>
            </a:pPr>
            <a:r>
              <a:rPr lang="en"/>
              <a:t>Here you can describe the topic of the section</a:t>
            </a:r>
            <a:endParaRPr/>
          </a:p>
        </p:txBody>
      </p:sp>
      <p:sp>
        <p:nvSpPr>
          <p:cNvPr id="248" name="Google Shape;248;p34"/>
          <p:cNvSpPr txBox="1"/>
          <p:nvPr>
            <p:ph idx="5" type="title"/>
          </p:nvPr>
        </p:nvSpPr>
        <p:spPr>
          <a:xfrm>
            <a:off x="712475" y="293232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03</a:t>
            </a:r>
            <a:endParaRPr/>
          </a:p>
        </p:txBody>
      </p:sp>
      <p:sp>
        <p:nvSpPr>
          <p:cNvPr id="249" name="Google Shape;249;p34"/>
          <p:cNvSpPr txBox="1"/>
          <p:nvPr>
            <p:ph idx="6" type="subTitle"/>
          </p:nvPr>
        </p:nvSpPr>
        <p:spPr>
          <a:xfrm>
            <a:off x="712475" y="3692975"/>
            <a:ext cx="2238900" cy="855000"/>
          </a:xfrm>
          <a:prstGeom prst="rect">
            <a:avLst/>
          </a:prstGeom>
        </p:spPr>
        <p:txBody>
          <a:bodyPr anchorCtr="0" anchor="t" bIns="0" lIns="228600" spcFirstLastPara="1" rIns="228600" wrap="square" tIns="0">
            <a:noAutofit/>
          </a:bodyPr>
          <a:lstStyle/>
          <a:p>
            <a:pPr indent="0" lvl="0" marL="0" rtl="0" algn="l">
              <a:spcBef>
                <a:spcPts val="0"/>
              </a:spcBef>
              <a:spcAft>
                <a:spcPts val="0"/>
              </a:spcAft>
              <a:buNone/>
            </a:pPr>
            <a:r>
              <a:rPr lang="en"/>
              <a:t>Here you can describe the topic of the section</a:t>
            </a:r>
            <a:endParaRPr/>
          </a:p>
        </p:txBody>
      </p:sp>
      <p:sp>
        <p:nvSpPr>
          <p:cNvPr id="250" name="Google Shape;250;p34"/>
          <p:cNvSpPr txBox="1"/>
          <p:nvPr>
            <p:ph idx="7" type="title"/>
          </p:nvPr>
        </p:nvSpPr>
        <p:spPr>
          <a:xfrm>
            <a:off x="3113150" y="293232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a:t>04</a:t>
            </a:r>
            <a:endParaRPr/>
          </a:p>
        </p:txBody>
      </p:sp>
      <p:sp>
        <p:nvSpPr>
          <p:cNvPr id="251" name="Google Shape;251;p34"/>
          <p:cNvSpPr txBox="1"/>
          <p:nvPr>
            <p:ph idx="8" type="subTitle"/>
          </p:nvPr>
        </p:nvSpPr>
        <p:spPr>
          <a:xfrm>
            <a:off x="3113150" y="3692975"/>
            <a:ext cx="2238900" cy="855000"/>
          </a:xfrm>
          <a:prstGeom prst="rect">
            <a:avLst/>
          </a:prstGeom>
        </p:spPr>
        <p:txBody>
          <a:bodyPr anchorCtr="0" anchor="t" bIns="0" lIns="228600" spcFirstLastPara="1" rIns="228600" wrap="square" tIns="0">
            <a:noAutofit/>
          </a:bodyPr>
          <a:lstStyle/>
          <a:p>
            <a:pPr indent="0" lvl="0" marL="0" rtl="0" algn="l">
              <a:spcBef>
                <a:spcPts val="0"/>
              </a:spcBef>
              <a:spcAft>
                <a:spcPts val="0"/>
              </a:spcAft>
              <a:buNone/>
            </a:pPr>
            <a:r>
              <a:rPr lang="en"/>
              <a:t>Here you can describe the topic of the section</a:t>
            </a:r>
            <a:endParaRPr/>
          </a:p>
        </p:txBody>
      </p:sp>
      <p:sp>
        <p:nvSpPr>
          <p:cNvPr id="252" name="Google Shape;252;p34"/>
          <p:cNvSpPr txBox="1"/>
          <p:nvPr>
            <p:ph idx="9" type="subTitle"/>
          </p:nvPr>
        </p:nvSpPr>
        <p:spPr>
          <a:xfrm>
            <a:off x="704400" y="150957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Company</a:t>
            </a:r>
            <a:endParaRPr/>
          </a:p>
        </p:txBody>
      </p:sp>
      <p:sp>
        <p:nvSpPr>
          <p:cNvPr id="253" name="Google Shape;253;p34"/>
          <p:cNvSpPr txBox="1"/>
          <p:nvPr>
            <p:ph idx="13" type="subTitle"/>
          </p:nvPr>
        </p:nvSpPr>
        <p:spPr>
          <a:xfrm>
            <a:off x="3113150" y="1509575"/>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Future Plans</a:t>
            </a:r>
            <a:endParaRPr/>
          </a:p>
        </p:txBody>
      </p:sp>
      <p:sp>
        <p:nvSpPr>
          <p:cNvPr id="254" name="Google Shape;254;p34"/>
          <p:cNvSpPr txBox="1"/>
          <p:nvPr>
            <p:ph idx="14" type="subTitle"/>
          </p:nvPr>
        </p:nvSpPr>
        <p:spPr>
          <a:xfrm>
            <a:off x="704400" y="3311450"/>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Social Media</a:t>
            </a:r>
            <a:endParaRPr/>
          </a:p>
        </p:txBody>
      </p:sp>
      <p:sp>
        <p:nvSpPr>
          <p:cNvPr id="255" name="Google Shape;255;p34"/>
          <p:cNvSpPr txBox="1"/>
          <p:nvPr>
            <p:ph idx="15" type="subTitle"/>
          </p:nvPr>
        </p:nvSpPr>
        <p:spPr>
          <a:xfrm>
            <a:off x="3113150" y="3311450"/>
            <a:ext cx="1959900" cy="412500"/>
          </a:xfrm>
          <a:prstGeom prst="rect">
            <a:avLst/>
          </a:prstGeom>
        </p:spPr>
        <p:txBody>
          <a:bodyPr anchorCtr="0" anchor="ctr" bIns="228600" lIns="228600" spcFirstLastPara="1" rIns="228600" wrap="square" tIns="228600">
            <a:noAutofit/>
          </a:bodyPr>
          <a:lstStyle/>
          <a:p>
            <a:pPr indent="0" lvl="0" marL="0" rtl="0" algn="l">
              <a:spcBef>
                <a:spcPts val="0"/>
              </a:spcBef>
              <a:spcAft>
                <a:spcPts val="1600"/>
              </a:spcAft>
              <a:buNone/>
            </a:pPr>
            <a:r>
              <a:rPr lang="en"/>
              <a:t>Our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idx="1" type="subTitle"/>
          </p:nvPr>
        </p:nvSpPr>
        <p:spPr>
          <a:xfrm>
            <a:off x="2006850" y="1657350"/>
            <a:ext cx="5118900" cy="1835700"/>
          </a:xfrm>
          <a:prstGeom prst="rect">
            <a:avLst/>
          </a:prstGeom>
        </p:spPr>
        <p:txBody>
          <a:bodyPr anchorCtr="0" anchor="t" bIns="228600" lIns="228600" spcFirstLastPara="1" rIns="228600" wrap="square" tIns="228600">
            <a:noAutofit/>
          </a:bodyPr>
          <a:lstStyle/>
          <a:p>
            <a:pPr indent="0" lvl="0" marL="0" rtl="0" algn="ctr">
              <a:spcBef>
                <a:spcPts val="0"/>
              </a:spcBef>
              <a:spcAft>
                <a:spcPts val="1600"/>
              </a:spcAft>
              <a:buNone/>
            </a:pPr>
            <a:r>
              <a:rPr lang="en"/>
              <a:t>“This is a quote, words full of wisdom that someone important said and can make the reader get inspired.”</a:t>
            </a:r>
            <a:endParaRPr/>
          </a:p>
        </p:txBody>
      </p:sp>
      <p:sp>
        <p:nvSpPr>
          <p:cNvPr id="261" name="Google Shape;261;p35"/>
          <p:cNvSpPr txBox="1"/>
          <p:nvPr>
            <p:ph type="title"/>
          </p:nvPr>
        </p:nvSpPr>
        <p:spPr>
          <a:xfrm>
            <a:off x="2297875" y="3593400"/>
            <a:ext cx="4559700" cy="7119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ntal State by Slidesgo">
  <a:themeElements>
    <a:clrScheme name="Simple Light">
      <a:dk1>
        <a:srgbClr val="000000"/>
      </a:dk1>
      <a:lt1>
        <a:srgbClr val="EEEEEE"/>
      </a:lt1>
      <a:dk2>
        <a:srgbClr val="0363EB"/>
      </a:dk2>
      <a:lt2>
        <a:srgbClr val="EEEEEE"/>
      </a:lt2>
      <a:accent1>
        <a:srgbClr val="0363EB"/>
      </a:accent1>
      <a:accent2>
        <a:srgbClr val="EEEEEE"/>
      </a:accent2>
      <a:accent3>
        <a:srgbClr val="000000"/>
      </a:accent3>
      <a:accent4>
        <a:srgbClr val="74A6ED"/>
      </a:accent4>
      <a:accent5>
        <a:srgbClr val="589AFF"/>
      </a:accent5>
      <a:accent6>
        <a:srgbClr val="94BD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